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786"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5BAEBE-0F9F-4B78-9786-BA3C9F4B55FF}" type="doc">
      <dgm:prSet loTypeId="urn:microsoft.com/office/officeart/2005/8/layout/venn2" loCatId="relationship" qsTypeId="urn:microsoft.com/office/officeart/2005/8/quickstyle/simple1" qsCatId="simple" csTypeId="urn:microsoft.com/office/officeart/2005/8/colors/colorful2" csCatId="colorful" phldr="1"/>
      <dgm:spPr/>
      <dgm:t>
        <a:bodyPr/>
        <a:lstStyle/>
        <a:p>
          <a:endParaRPr lang="en-US"/>
        </a:p>
      </dgm:t>
    </dgm:pt>
    <dgm:pt modelId="{9C925DF3-3B25-4A5D-ACA6-DF4E9A3EB728}">
      <dgm:prSet phldrT="[Text]" custT="1"/>
      <dgm:spPr/>
      <dgm:t>
        <a:bodyPr/>
        <a:lstStyle/>
        <a:p>
          <a:r>
            <a:rPr lang="en-US" sz="2000" dirty="0" smtClean="0"/>
            <a:t>(((DS)))</a:t>
          </a:r>
          <a:endParaRPr lang="en-US" sz="2000" dirty="0"/>
        </a:p>
      </dgm:t>
    </dgm:pt>
    <dgm:pt modelId="{37E1955A-5EF8-49F3-B958-BE54A23F0016}" type="parTrans" cxnId="{8001713B-F47D-4E43-AA3B-26F950155DDC}">
      <dgm:prSet/>
      <dgm:spPr/>
      <dgm:t>
        <a:bodyPr/>
        <a:lstStyle/>
        <a:p>
          <a:endParaRPr lang="en-US"/>
        </a:p>
      </dgm:t>
    </dgm:pt>
    <dgm:pt modelId="{2A98D284-66D6-4365-8A6C-C305334DD541}" type="sibTrans" cxnId="{8001713B-F47D-4E43-AA3B-26F950155DDC}">
      <dgm:prSet/>
      <dgm:spPr/>
      <dgm:t>
        <a:bodyPr/>
        <a:lstStyle/>
        <a:p>
          <a:endParaRPr lang="en-US"/>
        </a:p>
      </dgm:t>
    </dgm:pt>
    <dgm:pt modelId="{B3682232-D7AD-4F25-A175-6644C93DC28C}">
      <dgm:prSet phldrT="[Text]"/>
      <dgm:spPr/>
      <dgm:t>
        <a:bodyPr/>
        <a:lstStyle/>
        <a:p>
          <a:r>
            <a:rPr lang="en-US" dirty="0" smtClean="0"/>
            <a:t>ROUTER</a:t>
          </a:r>
          <a:endParaRPr lang="en-US" dirty="0"/>
        </a:p>
      </dgm:t>
    </dgm:pt>
    <dgm:pt modelId="{2001695B-BD87-469D-85DB-39C9255DD020}" type="parTrans" cxnId="{012DFE05-5C3F-4D71-AAFB-3D635E73309E}">
      <dgm:prSet/>
      <dgm:spPr/>
      <dgm:t>
        <a:bodyPr/>
        <a:lstStyle/>
        <a:p>
          <a:endParaRPr lang="en-US"/>
        </a:p>
      </dgm:t>
    </dgm:pt>
    <dgm:pt modelId="{BFF01A01-6B5E-40B1-82FE-EA8AF1E44119}" type="sibTrans" cxnId="{012DFE05-5C3F-4D71-AAFB-3D635E73309E}">
      <dgm:prSet/>
      <dgm:spPr/>
      <dgm:t>
        <a:bodyPr/>
        <a:lstStyle/>
        <a:p>
          <a:endParaRPr lang="en-US"/>
        </a:p>
      </dgm:t>
    </dgm:pt>
    <dgm:pt modelId="{013ED7F9-AD33-46AF-A7E4-8D1C0258E2B0}">
      <dgm:prSet phldrT="[Text]" custT="1"/>
      <dgm:spPr/>
      <dgm:t>
        <a:bodyPr/>
        <a:lstStyle/>
        <a:p>
          <a:r>
            <a:rPr lang="en-US" sz="1800" dirty="0" smtClean="0"/>
            <a:t>MODEM</a:t>
          </a:r>
          <a:endParaRPr lang="en-US" sz="1800" dirty="0"/>
        </a:p>
      </dgm:t>
    </dgm:pt>
    <dgm:pt modelId="{CD67BF29-B1D2-4CB2-9B5B-A7FF5DA41285}" type="parTrans" cxnId="{FAE5111C-DB0C-43EB-9CC2-FBF7272286FE}">
      <dgm:prSet/>
      <dgm:spPr/>
      <dgm:t>
        <a:bodyPr/>
        <a:lstStyle/>
        <a:p>
          <a:endParaRPr lang="en-US"/>
        </a:p>
      </dgm:t>
    </dgm:pt>
    <dgm:pt modelId="{91937433-F794-4C01-B622-930F2CAECD9C}" type="sibTrans" cxnId="{FAE5111C-DB0C-43EB-9CC2-FBF7272286FE}">
      <dgm:prSet/>
      <dgm:spPr/>
      <dgm:t>
        <a:bodyPr/>
        <a:lstStyle/>
        <a:p>
          <a:endParaRPr lang="en-US"/>
        </a:p>
      </dgm:t>
    </dgm:pt>
    <dgm:pt modelId="{6D885113-C6AA-4619-B5D2-172648F96BAE}">
      <dgm:prSet phldrT="[Text]" custT="1"/>
      <dgm:spPr/>
      <dgm:t>
        <a:bodyPr/>
        <a:lstStyle/>
        <a:p>
          <a:r>
            <a:rPr lang="en-US" sz="900" dirty="0" smtClean="0"/>
            <a:t>INTERNET/DLS</a:t>
          </a:r>
          <a:r>
            <a:rPr lang="en-US" sz="600" dirty="0" smtClean="0"/>
            <a:t> (FROM WALL) </a:t>
          </a:r>
        </a:p>
      </dgm:t>
    </dgm:pt>
    <dgm:pt modelId="{7032B926-95EC-4446-A044-C05A9D07C6F4}" type="parTrans" cxnId="{31B6CF43-99B5-457A-9455-49A524231FED}">
      <dgm:prSet/>
      <dgm:spPr/>
      <dgm:t>
        <a:bodyPr/>
        <a:lstStyle/>
        <a:p>
          <a:endParaRPr lang="en-US"/>
        </a:p>
      </dgm:t>
    </dgm:pt>
    <dgm:pt modelId="{8CBCFC2C-941E-47E1-B474-4D9FB60F91E1}" type="sibTrans" cxnId="{31B6CF43-99B5-457A-9455-49A524231FED}">
      <dgm:prSet/>
      <dgm:spPr/>
      <dgm:t>
        <a:bodyPr/>
        <a:lstStyle/>
        <a:p>
          <a:endParaRPr lang="en-US"/>
        </a:p>
      </dgm:t>
    </dgm:pt>
    <dgm:pt modelId="{D1225E6D-4702-49AF-A91A-AB7E7FE4D867}">
      <dgm:prSet phldrT="[Text]"/>
      <dgm:spPr/>
      <dgm:t>
        <a:bodyPr/>
        <a:lstStyle/>
        <a:p>
          <a:r>
            <a:rPr lang="en-US" dirty="0" smtClean="0"/>
            <a:t>DESKTOP</a:t>
          </a:r>
          <a:endParaRPr lang="en-US" dirty="0"/>
        </a:p>
      </dgm:t>
    </dgm:pt>
    <dgm:pt modelId="{6A26E921-B0A3-43A3-8AF2-9618E438273D}" type="parTrans" cxnId="{635EFB0E-61B3-462F-B7DF-77A3C07763CA}">
      <dgm:prSet/>
      <dgm:spPr/>
      <dgm:t>
        <a:bodyPr/>
        <a:lstStyle/>
        <a:p>
          <a:endParaRPr lang="en-US"/>
        </a:p>
      </dgm:t>
    </dgm:pt>
    <dgm:pt modelId="{9ACE0BDB-1B7F-4CE9-A9F7-25B946E48E1B}" type="sibTrans" cxnId="{635EFB0E-61B3-462F-B7DF-77A3C07763CA}">
      <dgm:prSet/>
      <dgm:spPr/>
      <dgm:t>
        <a:bodyPr/>
        <a:lstStyle/>
        <a:p>
          <a:endParaRPr lang="en-US"/>
        </a:p>
      </dgm:t>
    </dgm:pt>
    <dgm:pt modelId="{8B92616E-04E6-4E86-AF4A-8812F4338AD8}">
      <dgm:prSet phldrT="[Text]" custT="1"/>
      <dgm:spPr/>
      <dgm:t>
        <a:bodyPr/>
        <a:lstStyle/>
        <a:p>
          <a:r>
            <a:rPr lang="en-US" sz="2400" dirty="0" smtClean="0"/>
            <a:t>(((</a:t>
          </a:r>
          <a:r>
            <a:rPr lang="en-US" sz="2000" dirty="0" smtClean="0"/>
            <a:t>NETBOOK</a:t>
          </a:r>
          <a:r>
            <a:rPr lang="en-US" sz="2400" dirty="0" smtClean="0"/>
            <a:t>)))</a:t>
          </a:r>
          <a:endParaRPr lang="en-US" sz="2400" dirty="0"/>
        </a:p>
      </dgm:t>
    </dgm:pt>
    <dgm:pt modelId="{54FDA1C8-C9A3-434C-831A-C7E11C66E3FF}" type="parTrans" cxnId="{BA7C69BA-7989-4199-9F08-BE0CC4739138}">
      <dgm:prSet/>
      <dgm:spPr/>
      <dgm:t>
        <a:bodyPr/>
        <a:lstStyle/>
        <a:p>
          <a:endParaRPr lang="en-US"/>
        </a:p>
      </dgm:t>
    </dgm:pt>
    <dgm:pt modelId="{88D972A2-D7EA-47F4-8097-C42028905371}" type="sibTrans" cxnId="{BA7C69BA-7989-4199-9F08-BE0CC4739138}">
      <dgm:prSet/>
      <dgm:spPr/>
      <dgm:t>
        <a:bodyPr/>
        <a:lstStyle/>
        <a:p>
          <a:endParaRPr lang="en-US"/>
        </a:p>
      </dgm:t>
    </dgm:pt>
    <dgm:pt modelId="{8AEFFFCB-BA26-48EB-879B-C331815FBCB6}">
      <dgm:prSet phldrT="[Text]" custT="1"/>
      <dgm:spPr/>
      <dgm:t>
        <a:bodyPr/>
        <a:lstStyle/>
        <a:p>
          <a:r>
            <a:rPr lang="en-US" sz="2400" dirty="0" smtClean="0"/>
            <a:t>(((WIRELESS PRINTER)))</a:t>
          </a:r>
          <a:endParaRPr lang="en-US" sz="2400" dirty="0"/>
        </a:p>
      </dgm:t>
    </dgm:pt>
    <dgm:pt modelId="{8E280D06-6A6F-4263-A787-E6C54E5A87AA}" type="parTrans" cxnId="{73BE4742-15D4-4848-B5EF-13D59040E7E9}">
      <dgm:prSet/>
      <dgm:spPr/>
      <dgm:t>
        <a:bodyPr/>
        <a:lstStyle/>
        <a:p>
          <a:endParaRPr lang="en-US"/>
        </a:p>
      </dgm:t>
    </dgm:pt>
    <dgm:pt modelId="{25024BD7-083C-4AF7-82E2-FB6F536CE927}" type="sibTrans" cxnId="{73BE4742-15D4-4848-B5EF-13D59040E7E9}">
      <dgm:prSet/>
      <dgm:spPr/>
      <dgm:t>
        <a:bodyPr/>
        <a:lstStyle/>
        <a:p>
          <a:endParaRPr lang="en-US"/>
        </a:p>
      </dgm:t>
    </dgm:pt>
    <dgm:pt modelId="{666428F8-0358-42AC-AEAB-1850D641195C}" type="pres">
      <dgm:prSet presAssocID="{505BAEBE-0F9F-4B78-9786-BA3C9F4B55FF}" presName="Name0" presStyleCnt="0">
        <dgm:presLayoutVars>
          <dgm:chMax val="7"/>
          <dgm:resizeHandles val="exact"/>
        </dgm:presLayoutVars>
      </dgm:prSet>
      <dgm:spPr/>
      <dgm:t>
        <a:bodyPr/>
        <a:lstStyle/>
        <a:p>
          <a:endParaRPr lang="en-US"/>
        </a:p>
      </dgm:t>
    </dgm:pt>
    <dgm:pt modelId="{9A804BA9-8933-4C74-8D39-03E7247C02B8}" type="pres">
      <dgm:prSet presAssocID="{505BAEBE-0F9F-4B78-9786-BA3C9F4B55FF}" presName="comp1" presStyleCnt="0"/>
      <dgm:spPr/>
    </dgm:pt>
    <dgm:pt modelId="{EA5D493B-81E1-4208-849E-658427BF2C04}" type="pres">
      <dgm:prSet presAssocID="{505BAEBE-0F9F-4B78-9786-BA3C9F4B55FF}" presName="circle1" presStyleLbl="node1" presStyleIdx="0" presStyleCnt="7" custScaleX="104819"/>
      <dgm:spPr/>
      <dgm:t>
        <a:bodyPr/>
        <a:lstStyle/>
        <a:p>
          <a:endParaRPr lang="en-US"/>
        </a:p>
      </dgm:t>
    </dgm:pt>
    <dgm:pt modelId="{D0BB3FC5-E18F-45CB-A758-201C0D2CC8D5}" type="pres">
      <dgm:prSet presAssocID="{505BAEBE-0F9F-4B78-9786-BA3C9F4B55FF}" presName="c1text" presStyleLbl="node1" presStyleIdx="0" presStyleCnt="7">
        <dgm:presLayoutVars>
          <dgm:bulletEnabled val="1"/>
        </dgm:presLayoutVars>
      </dgm:prSet>
      <dgm:spPr/>
      <dgm:t>
        <a:bodyPr/>
        <a:lstStyle/>
        <a:p>
          <a:endParaRPr lang="en-US"/>
        </a:p>
      </dgm:t>
    </dgm:pt>
    <dgm:pt modelId="{5EBD9DDA-899C-4A4A-8C69-897C0EE71FE9}" type="pres">
      <dgm:prSet presAssocID="{505BAEBE-0F9F-4B78-9786-BA3C9F4B55FF}" presName="comp2" presStyleCnt="0"/>
      <dgm:spPr/>
    </dgm:pt>
    <dgm:pt modelId="{009D7397-6904-43E6-85B3-60638D52A3AD}" type="pres">
      <dgm:prSet presAssocID="{505BAEBE-0F9F-4B78-9786-BA3C9F4B55FF}" presName="circle2" presStyleLbl="node1" presStyleIdx="1" presStyleCnt="7" custAng="0" custScaleX="125515" custScaleY="111765" custLinFactNeighborX="-3153" custLinFactNeighborY="-319"/>
      <dgm:spPr/>
      <dgm:t>
        <a:bodyPr/>
        <a:lstStyle/>
        <a:p>
          <a:endParaRPr lang="en-US"/>
        </a:p>
      </dgm:t>
    </dgm:pt>
    <dgm:pt modelId="{7F7DB3C1-2DA8-424E-95CA-81ED96194571}" type="pres">
      <dgm:prSet presAssocID="{505BAEBE-0F9F-4B78-9786-BA3C9F4B55FF}" presName="c2text" presStyleLbl="node1" presStyleIdx="1" presStyleCnt="7">
        <dgm:presLayoutVars>
          <dgm:bulletEnabled val="1"/>
        </dgm:presLayoutVars>
      </dgm:prSet>
      <dgm:spPr/>
      <dgm:t>
        <a:bodyPr/>
        <a:lstStyle/>
        <a:p>
          <a:endParaRPr lang="en-US"/>
        </a:p>
      </dgm:t>
    </dgm:pt>
    <dgm:pt modelId="{A7E7A329-1407-4899-AB78-22B4BC145998}" type="pres">
      <dgm:prSet presAssocID="{505BAEBE-0F9F-4B78-9786-BA3C9F4B55FF}" presName="comp3" presStyleCnt="0"/>
      <dgm:spPr/>
    </dgm:pt>
    <dgm:pt modelId="{A5AE27E0-B0DE-4A94-8D3F-A6C4CC4EFDFD}" type="pres">
      <dgm:prSet presAssocID="{505BAEBE-0F9F-4B78-9786-BA3C9F4B55FF}" presName="circle3" presStyleLbl="node1" presStyleIdx="2" presStyleCnt="7"/>
      <dgm:spPr/>
      <dgm:t>
        <a:bodyPr/>
        <a:lstStyle/>
        <a:p>
          <a:endParaRPr lang="en-US"/>
        </a:p>
      </dgm:t>
    </dgm:pt>
    <dgm:pt modelId="{0E15E83E-FBB8-4DE9-BCAE-2F5BC65CB4D2}" type="pres">
      <dgm:prSet presAssocID="{505BAEBE-0F9F-4B78-9786-BA3C9F4B55FF}" presName="c3text" presStyleLbl="node1" presStyleIdx="2" presStyleCnt="7">
        <dgm:presLayoutVars>
          <dgm:bulletEnabled val="1"/>
        </dgm:presLayoutVars>
      </dgm:prSet>
      <dgm:spPr/>
      <dgm:t>
        <a:bodyPr/>
        <a:lstStyle/>
        <a:p>
          <a:endParaRPr lang="en-US"/>
        </a:p>
      </dgm:t>
    </dgm:pt>
    <dgm:pt modelId="{910D4A2C-FC31-4539-8489-58F458E21072}" type="pres">
      <dgm:prSet presAssocID="{505BAEBE-0F9F-4B78-9786-BA3C9F4B55FF}" presName="comp4" presStyleCnt="0"/>
      <dgm:spPr/>
    </dgm:pt>
    <dgm:pt modelId="{C9FBDAAA-AD8B-4822-93A4-7332AEAC7166}" type="pres">
      <dgm:prSet presAssocID="{505BAEBE-0F9F-4B78-9786-BA3C9F4B55FF}" presName="circle4" presStyleLbl="node1" presStyleIdx="3" presStyleCnt="7"/>
      <dgm:spPr/>
      <dgm:t>
        <a:bodyPr/>
        <a:lstStyle/>
        <a:p>
          <a:endParaRPr lang="en-US"/>
        </a:p>
      </dgm:t>
    </dgm:pt>
    <dgm:pt modelId="{83DCC369-BF7C-4012-B314-4CFD5B2E4D99}" type="pres">
      <dgm:prSet presAssocID="{505BAEBE-0F9F-4B78-9786-BA3C9F4B55FF}" presName="c4text" presStyleLbl="node1" presStyleIdx="3" presStyleCnt="7">
        <dgm:presLayoutVars>
          <dgm:bulletEnabled val="1"/>
        </dgm:presLayoutVars>
      </dgm:prSet>
      <dgm:spPr/>
      <dgm:t>
        <a:bodyPr/>
        <a:lstStyle/>
        <a:p>
          <a:endParaRPr lang="en-US"/>
        </a:p>
      </dgm:t>
    </dgm:pt>
    <dgm:pt modelId="{DFAA7EB6-9A0D-4251-B798-B7E06BA55F59}" type="pres">
      <dgm:prSet presAssocID="{505BAEBE-0F9F-4B78-9786-BA3C9F4B55FF}" presName="comp5" presStyleCnt="0"/>
      <dgm:spPr/>
    </dgm:pt>
    <dgm:pt modelId="{3BE2FD0D-FE95-46FB-B16C-28C169EB84D0}" type="pres">
      <dgm:prSet presAssocID="{505BAEBE-0F9F-4B78-9786-BA3C9F4B55FF}" presName="circle5" presStyleLbl="node1" presStyleIdx="4" presStyleCnt="7"/>
      <dgm:spPr/>
      <dgm:t>
        <a:bodyPr/>
        <a:lstStyle/>
        <a:p>
          <a:endParaRPr lang="en-US"/>
        </a:p>
      </dgm:t>
    </dgm:pt>
    <dgm:pt modelId="{9B773A15-1217-4AD6-8F13-6D9902B072BD}" type="pres">
      <dgm:prSet presAssocID="{505BAEBE-0F9F-4B78-9786-BA3C9F4B55FF}" presName="c5text" presStyleLbl="node1" presStyleIdx="4" presStyleCnt="7">
        <dgm:presLayoutVars>
          <dgm:bulletEnabled val="1"/>
        </dgm:presLayoutVars>
      </dgm:prSet>
      <dgm:spPr/>
      <dgm:t>
        <a:bodyPr/>
        <a:lstStyle/>
        <a:p>
          <a:endParaRPr lang="en-US"/>
        </a:p>
      </dgm:t>
    </dgm:pt>
    <dgm:pt modelId="{B9E2FB85-06B9-4A5C-B9A4-78E56E743394}" type="pres">
      <dgm:prSet presAssocID="{505BAEBE-0F9F-4B78-9786-BA3C9F4B55FF}" presName="comp6" presStyleCnt="0"/>
      <dgm:spPr/>
    </dgm:pt>
    <dgm:pt modelId="{ED3FE84B-CEFB-4CB3-A1AC-0D48A45A623B}" type="pres">
      <dgm:prSet presAssocID="{505BAEBE-0F9F-4B78-9786-BA3C9F4B55FF}" presName="circle6" presStyleLbl="node1" presStyleIdx="5" presStyleCnt="7"/>
      <dgm:spPr/>
      <dgm:t>
        <a:bodyPr/>
        <a:lstStyle/>
        <a:p>
          <a:endParaRPr lang="en-US"/>
        </a:p>
      </dgm:t>
    </dgm:pt>
    <dgm:pt modelId="{B1692B1E-A134-4D83-AA4D-CDEBD761EF0D}" type="pres">
      <dgm:prSet presAssocID="{505BAEBE-0F9F-4B78-9786-BA3C9F4B55FF}" presName="c6text" presStyleLbl="node1" presStyleIdx="5" presStyleCnt="7">
        <dgm:presLayoutVars>
          <dgm:bulletEnabled val="1"/>
        </dgm:presLayoutVars>
      </dgm:prSet>
      <dgm:spPr/>
      <dgm:t>
        <a:bodyPr/>
        <a:lstStyle/>
        <a:p>
          <a:endParaRPr lang="en-US"/>
        </a:p>
      </dgm:t>
    </dgm:pt>
    <dgm:pt modelId="{2F0A6D42-683B-46BF-B98B-4AEBF52F913F}" type="pres">
      <dgm:prSet presAssocID="{505BAEBE-0F9F-4B78-9786-BA3C9F4B55FF}" presName="comp7" presStyleCnt="0"/>
      <dgm:spPr/>
    </dgm:pt>
    <dgm:pt modelId="{BE127F40-DAFE-4CC2-8F38-CB2205982EAB}" type="pres">
      <dgm:prSet presAssocID="{505BAEBE-0F9F-4B78-9786-BA3C9F4B55FF}" presName="circle7" presStyleLbl="node1" presStyleIdx="6" presStyleCnt="7"/>
      <dgm:spPr/>
      <dgm:t>
        <a:bodyPr/>
        <a:lstStyle/>
        <a:p>
          <a:endParaRPr lang="en-US"/>
        </a:p>
      </dgm:t>
    </dgm:pt>
    <dgm:pt modelId="{3F10F2F1-69BD-42FA-94D3-418420CD188B}" type="pres">
      <dgm:prSet presAssocID="{505BAEBE-0F9F-4B78-9786-BA3C9F4B55FF}" presName="c7text" presStyleLbl="node1" presStyleIdx="6" presStyleCnt="7">
        <dgm:presLayoutVars>
          <dgm:bulletEnabled val="1"/>
        </dgm:presLayoutVars>
      </dgm:prSet>
      <dgm:spPr/>
      <dgm:t>
        <a:bodyPr/>
        <a:lstStyle/>
        <a:p>
          <a:endParaRPr lang="en-US"/>
        </a:p>
      </dgm:t>
    </dgm:pt>
  </dgm:ptLst>
  <dgm:cxnLst>
    <dgm:cxn modelId="{BD9827CB-6BEA-4E2E-887F-00696F601548}" type="presOf" srcId="{8B92616E-04E6-4E86-AF4A-8812F4338AD8}" destId="{A5AE27E0-B0DE-4A94-8D3F-A6C4CC4EFDFD}" srcOrd="0" destOrd="0" presId="urn:microsoft.com/office/officeart/2005/8/layout/venn2"/>
    <dgm:cxn modelId="{B92A894E-6145-4B4E-ADAE-78F46EB0DFDC}" type="presOf" srcId="{505BAEBE-0F9F-4B78-9786-BA3C9F4B55FF}" destId="{666428F8-0358-42AC-AEAB-1850D641195C}" srcOrd="0" destOrd="0" presId="urn:microsoft.com/office/officeart/2005/8/layout/venn2"/>
    <dgm:cxn modelId="{BA7C69BA-7989-4199-9F08-BE0CC4739138}" srcId="{505BAEBE-0F9F-4B78-9786-BA3C9F4B55FF}" destId="{8B92616E-04E6-4E86-AF4A-8812F4338AD8}" srcOrd="2" destOrd="0" parTransId="{54FDA1C8-C9A3-434C-831A-C7E11C66E3FF}" sibTransId="{88D972A2-D7EA-47F4-8097-C42028905371}"/>
    <dgm:cxn modelId="{C2C044F0-3F31-433D-A4E3-67B1BF44D2D7}" type="presOf" srcId="{D1225E6D-4702-49AF-A91A-AB7E7FE4D867}" destId="{83DCC369-BF7C-4012-B314-4CFD5B2E4D99}" srcOrd="1" destOrd="0" presId="urn:microsoft.com/office/officeart/2005/8/layout/venn2"/>
    <dgm:cxn modelId="{B818C237-DFBD-43BD-A149-6028F2324C2F}" type="presOf" srcId="{6D885113-C6AA-4619-B5D2-172648F96BAE}" destId="{BE127F40-DAFE-4CC2-8F38-CB2205982EAB}" srcOrd="0" destOrd="0" presId="urn:microsoft.com/office/officeart/2005/8/layout/venn2"/>
    <dgm:cxn modelId="{A8A64F84-7D60-4850-8A11-A45E23A13367}" type="presOf" srcId="{6D885113-C6AA-4619-B5D2-172648F96BAE}" destId="{3F10F2F1-69BD-42FA-94D3-418420CD188B}" srcOrd="1" destOrd="0" presId="urn:microsoft.com/office/officeart/2005/8/layout/venn2"/>
    <dgm:cxn modelId="{779D7412-7189-43FC-9D97-687D0ABED211}" type="presOf" srcId="{B3682232-D7AD-4F25-A175-6644C93DC28C}" destId="{3BE2FD0D-FE95-46FB-B16C-28C169EB84D0}" srcOrd="0" destOrd="0" presId="urn:microsoft.com/office/officeart/2005/8/layout/venn2"/>
    <dgm:cxn modelId="{BCBEA85D-15BD-493D-92E4-B156A069B2B4}" type="presOf" srcId="{8B92616E-04E6-4E86-AF4A-8812F4338AD8}" destId="{0E15E83E-FBB8-4DE9-BCAE-2F5BC65CB4D2}" srcOrd="1" destOrd="0" presId="urn:microsoft.com/office/officeart/2005/8/layout/venn2"/>
    <dgm:cxn modelId="{1941F9A1-7910-414E-BE07-762A8B607071}" type="presOf" srcId="{013ED7F9-AD33-46AF-A7E4-8D1C0258E2B0}" destId="{B1692B1E-A134-4D83-AA4D-CDEBD761EF0D}" srcOrd="1" destOrd="0" presId="urn:microsoft.com/office/officeart/2005/8/layout/venn2"/>
    <dgm:cxn modelId="{635EFB0E-61B3-462F-B7DF-77A3C07763CA}" srcId="{505BAEBE-0F9F-4B78-9786-BA3C9F4B55FF}" destId="{D1225E6D-4702-49AF-A91A-AB7E7FE4D867}" srcOrd="3" destOrd="0" parTransId="{6A26E921-B0A3-43A3-8AF2-9618E438273D}" sibTransId="{9ACE0BDB-1B7F-4CE9-A9F7-25B946E48E1B}"/>
    <dgm:cxn modelId="{2A507566-DB09-4DD6-BEED-B8701D1ACDF5}" type="presOf" srcId="{013ED7F9-AD33-46AF-A7E4-8D1C0258E2B0}" destId="{ED3FE84B-CEFB-4CB3-A1AC-0D48A45A623B}" srcOrd="0" destOrd="0" presId="urn:microsoft.com/office/officeart/2005/8/layout/venn2"/>
    <dgm:cxn modelId="{4250C38F-3E6B-4E3E-9C2A-EE8CA03698D7}" type="presOf" srcId="{D1225E6D-4702-49AF-A91A-AB7E7FE4D867}" destId="{C9FBDAAA-AD8B-4822-93A4-7332AEAC7166}" srcOrd="0" destOrd="0" presId="urn:microsoft.com/office/officeart/2005/8/layout/venn2"/>
    <dgm:cxn modelId="{30209377-3BF7-47D2-8C95-43084E8280F2}" type="presOf" srcId="{8AEFFFCB-BA26-48EB-879B-C331815FBCB6}" destId="{7F7DB3C1-2DA8-424E-95CA-81ED96194571}" srcOrd="1" destOrd="0" presId="urn:microsoft.com/office/officeart/2005/8/layout/venn2"/>
    <dgm:cxn modelId="{FAE5111C-DB0C-43EB-9CC2-FBF7272286FE}" srcId="{505BAEBE-0F9F-4B78-9786-BA3C9F4B55FF}" destId="{013ED7F9-AD33-46AF-A7E4-8D1C0258E2B0}" srcOrd="5" destOrd="0" parTransId="{CD67BF29-B1D2-4CB2-9B5B-A7FF5DA41285}" sibTransId="{91937433-F794-4C01-B622-930F2CAECD9C}"/>
    <dgm:cxn modelId="{0E8A1887-03D2-417B-8F50-DD4010C7443B}" type="presOf" srcId="{B3682232-D7AD-4F25-A175-6644C93DC28C}" destId="{9B773A15-1217-4AD6-8F13-6D9902B072BD}" srcOrd="1" destOrd="0" presId="urn:microsoft.com/office/officeart/2005/8/layout/venn2"/>
    <dgm:cxn modelId="{012DFE05-5C3F-4D71-AAFB-3D635E73309E}" srcId="{505BAEBE-0F9F-4B78-9786-BA3C9F4B55FF}" destId="{B3682232-D7AD-4F25-A175-6644C93DC28C}" srcOrd="4" destOrd="0" parTransId="{2001695B-BD87-469D-85DB-39C9255DD020}" sibTransId="{BFF01A01-6B5E-40B1-82FE-EA8AF1E44119}"/>
    <dgm:cxn modelId="{31B6CF43-99B5-457A-9455-49A524231FED}" srcId="{505BAEBE-0F9F-4B78-9786-BA3C9F4B55FF}" destId="{6D885113-C6AA-4619-B5D2-172648F96BAE}" srcOrd="6" destOrd="0" parTransId="{7032B926-95EC-4446-A044-C05A9D07C6F4}" sibTransId="{8CBCFC2C-941E-47E1-B474-4D9FB60F91E1}"/>
    <dgm:cxn modelId="{F5ADCE53-7BA1-49CB-9A90-01CB2CC17CD1}" type="presOf" srcId="{8AEFFFCB-BA26-48EB-879B-C331815FBCB6}" destId="{009D7397-6904-43E6-85B3-60638D52A3AD}" srcOrd="0" destOrd="0" presId="urn:microsoft.com/office/officeart/2005/8/layout/venn2"/>
    <dgm:cxn modelId="{73BE4742-15D4-4848-B5EF-13D59040E7E9}" srcId="{505BAEBE-0F9F-4B78-9786-BA3C9F4B55FF}" destId="{8AEFFFCB-BA26-48EB-879B-C331815FBCB6}" srcOrd="1" destOrd="0" parTransId="{8E280D06-6A6F-4263-A787-E6C54E5A87AA}" sibTransId="{25024BD7-083C-4AF7-82E2-FB6F536CE927}"/>
    <dgm:cxn modelId="{8001713B-F47D-4E43-AA3B-26F950155DDC}" srcId="{505BAEBE-0F9F-4B78-9786-BA3C9F4B55FF}" destId="{9C925DF3-3B25-4A5D-ACA6-DF4E9A3EB728}" srcOrd="0" destOrd="0" parTransId="{37E1955A-5EF8-49F3-B958-BE54A23F0016}" sibTransId="{2A98D284-66D6-4365-8A6C-C305334DD541}"/>
    <dgm:cxn modelId="{DA238264-7B3C-4382-AC27-B0AD2E4FB920}" type="presOf" srcId="{9C925DF3-3B25-4A5D-ACA6-DF4E9A3EB728}" destId="{D0BB3FC5-E18F-45CB-A758-201C0D2CC8D5}" srcOrd="1" destOrd="0" presId="urn:microsoft.com/office/officeart/2005/8/layout/venn2"/>
    <dgm:cxn modelId="{3E9DA225-6C37-4948-A6B4-32D5BA27512E}" type="presOf" srcId="{9C925DF3-3B25-4A5D-ACA6-DF4E9A3EB728}" destId="{EA5D493B-81E1-4208-849E-658427BF2C04}" srcOrd="0" destOrd="0" presId="urn:microsoft.com/office/officeart/2005/8/layout/venn2"/>
    <dgm:cxn modelId="{49318E0E-1A3B-4A56-B055-A7FE0D696585}" type="presParOf" srcId="{666428F8-0358-42AC-AEAB-1850D641195C}" destId="{9A804BA9-8933-4C74-8D39-03E7247C02B8}" srcOrd="0" destOrd="0" presId="urn:microsoft.com/office/officeart/2005/8/layout/venn2"/>
    <dgm:cxn modelId="{4C04EE15-8A32-4B70-AD20-B50ADF9D6117}" type="presParOf" srcId="{9A804BA9-8933-4C74-8D39-03E7247C02B8}" destId="{EA5D493B-81E1-4208-849E-658427BF2C04}" srcOrd="0" destOrd="0" presId="urn:microsoft.com/office/officeart/2005/8/layout/venn2"/>
    <dgm:cxn modelId="{B960F5AA-5E63-44BF-BF37-A227541E9594}" type="presParOf" srcId="{9A804BA9-8933-4C74-8D39-03E7247C02B8}" destId="{D0BB3FC5-E18F-45CB-A758-201C0D2CC8D5}" srcOrd="1" destOrd="0" presId="urn:microsoft.com/office/officeart/2005/8/layout/venn2"/>
    <dgm:cxn modelId="{547CA4C4-1CE7-421E-AB6C-81D8D26DFD21}" type="presParOf" srcId="{666428F8-0358-42AC-AEAB-1850D641195C}" destId="{5EBD9DDA-899C-4A4A-8C69-897C0EE71FE9}" srcOrd="1" destOrd="0" presId="urn:microsoft.com/office/officeart/2005/8/layout/venn2"/>
    <dgm:cxn modelId="{99042AEC-A3A7-457D-BD14-8BD90B96E9CF}" type="presParOf" srcId="{5EBD9DDA-899C-4A4A-8C69-897C0EE71FE9}" destId="{009D7397-6904-43E6-85B3-60638D52A3AD}" srcOrd="0" destOrd="0" presId="urn:microsoft.com/office/officeart/2005/8/layout/venn2"/>
    <dgm:cxn modelId="{40FAEBDD-C51B-449D-A695-329625C784AC}" type="presParOf" srcId="{5EBD9DDA-899C-4A4A-8C69-897C0EE71FE9}" destId="{7F7DB3C1-2DA8-424E-95CA-81ED96194571}" srcOrd="1" destOrd="0" presId="urn:microsoft.com/office/officeart/2005/8/layout/venn2"/>
    <dgm:cxn modelId="{03B7ABD2-1A0D-418C-A25F-FB4B51CA28B5}" type="presParOf" srcId="{666428F8-0358-42AC-AEAB-1850D641195C}" destId="{A7E7A329-1407-4899-AB78-22B4BC145998}" srcOrd="2" destOrd="0" presId="urn:microsoft.com/office/officeart/2005/8/layout/venn2"/>
    <dgm:cxn modelId="{DAC48152-BB7D-4506-BC52-9C6DD964E132}" type="presParOf" srcId="{A7E7A329-1407-4899-AB78-22B4BC145998}" destId="{A5AE27E0-B0DE-4A94-8D3F-A6C4CC4EFDFD}" srcOrd="0" destOrd="0" presId="urn:microsoft.com/office/officeart/2005/8/layout/venn2"/>
    <dgm:cxn modelId="{051165CA-529B-4F27-8B5B-87F8B60BBBF3}" type="presParOf" srcId="{A7E7A329-1407-4899-AB78-22B4BC145998}" destId="{0E15E83E-FBB8-4DE9-BCAE-2F5BC65CB4D2}" srcOrd="1" destOrd="0" presId="urn:microsoft.com/office/officeart/2005/8/layout/venn2"/>
    <dgm:cxn modelId="{A8F8F0AF-D8CA-4020-AEB2-5651CA7234FD}" type="presParOf" srcId="{666428F8-0358-42AC-AEAB-1850D641195C}" destId="{910D4A2C-FC31-4539-8489-58F458E21072}" srcOrd="3" destOrd="0" presId="urn:microsoft.com/office/officeart/2005/8/layout/venn2"/>
    <dgm:cxn modelId="{EE480630-EE5E-4696-B510-9F7FA8015A82}" type="presParOf" srcId="{910D4A2C-FC31-4539-8489-58F458E21072}" destId="{C9FBDAAA-AD8B-4822-93A4-7332AEAC7166}" srcOrd="0" destOrd="0" presId="urn:microsoft.com/office/officeart/2005/8/layout/venn2"/>
    <dgm:cxn modelId="{D5A64A59-CC11-4B53-AC8D-69F1FFAB9D77}" type="presParOf" srcId="{910D4A2C-FC31-4539-8489-58F458E21072}" destId="{83DCC369-BF7C-4012-B314-4CFD5B2E4D99}" srcOrd="1" destOrd="0" presId="urn:microsoft.com/office/officeart/2005/8/layout/venn2"/>
    <dgm:cxn modelId="{D4DC3F58-CC03-4EE2-8BD1-AAB7BDD63DDF}" type="presParOf" srcId="{666428F8-0358-42AC-AEAB-1850D641195C}" destId="{DFAA7EB6-9A0D-4251-B798-B7E06BA55F59}" srcOrd="4" destOrd="0" presId="urn:microsoft.com/office/officeart/2005/8/layout/venn2"/>
    <dgm:cxn modelId="{F2755D63-6EBF-4C96-B97F-571C02521CD7}" type="presParOf" srcId="{DFAA7EB6-9A0D-4251-B798-B7E06BA55F59}" destId="{3BE2FD0D-FE95-46FB-B16C-28C169EB84D0}" srcOrd="0" destOrd="0" presId="urn:microsoft.com/office/officeart/2005/8/layout/venn2"/>
    <dgm:cxn modelId="{5A146A46-EF41-4CF3-BFD6-AE6B356CE7C9}" type="presParOf" srcId="{DFAA7EB6-9A0D-4251-B798-B7E06BA55F59}" destId="{9B773A15-1217-4AD6-8F13-6D9902B072BD}" srcOrd="1" destOrd="0" presId="urn:microsoft.com/office/officeart/2005/8/layout/venn2"/>
    <dgm:cxn modelId="{27B98592-F4C6-43D5-AD47-D7740FFD9A7D}" type="presParOf" srcId="{666428F8-0358-42AC-AEAB-1850D641195C}" destId="{B9E2FB85-06B9-4A5C-B9A4-78E56E743394}" srcOrd="5" destOrd="0" presId="urn:microsoft.com/office/officeart/2005/8/layout/venn2"/>
    <dgm:cxn modelId="{EDA36174-6746-4571-BE51-8A52EEF2FE7E}" type="presParOf" srcId="{B9E2FB85-06B9-4A5C-B9A4-78E56E743394}" destId="{ED3FE84B-CEFB-4CB3-A1AC-0D48A45A623B}" srcOrd="0" destOrd="0" presId="urn:microsoft.com/office/officeart/2005/8/layout/venn2"/>
    <dgm:cxn modelId="{D32E6F4C-FE1A-4DD7-B21B-125EA5D5EF55}" type="presParOf" srcId="{B9E2FB85-06B9-4A5C-B9A4-78E56E743394}" destId="{B1692B1E-A134-4D83-AA4D-CDEBD761EF0D}" srcOrd="1" destOrd="0" presId="urn:microsoft.com/office/officeart/2005/8/layout/venn2"/>
    <dgm:cxn modelId="{F2DD6028-6CA3-4FBB-957D-E5DA7EA8C5FA}" type="presParOf" srcId="{666428F8-0358-42AC-AEAB-1850D641195C}" destId="{2F0A6D42-683B-46BF-B98B-4AEBF52F913F}" srcOrd="6" destOrd="0" presId="urn:microsoft.com/office/officeart/2005/8/layout/venn2"/>
    <dgm:cxn modelId="{9CD16FA3-2662-4905-B7A4-FD490F004FD1}" type="presParOf" srcId="{2F0A6D42-683B-46BF-B98B-4AEBF52F913F}" destId="{BE127F40-DAFE-4CC2-8F38-CB2205982EAB}" srcOrd="0" destOrd="0" presId="urn:microsoft.com/office/officeart/2005/8/layout/venn2"/>
    <dgm:cxn modelId="{A5819AB4-2A6E-41E9-9531-E46ACEE7998A}" type="presParOf" srcId="{2F0A6D42-683B-46BF-B98B-4AEBF52F913F}" destId="{3F10F2F1-69BD-42FA-94D3-418420CD188B}"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5D493B-81E1-4208-849E-658427BF2C04}">
      <dsp:nvSpPr>
        <dsp:cNvPr id="0" name=""/>
        <dsp:cNvSpPr/>
      </dsp:nvSpPr>
      <dsp:spPr>
        <a:xfrm>
          <a:off x="304808" y="-158118"/>
          <a:ext cx="6629382" cy="6324600"/>
        </a:xfrm>
        <a:prstGeom prst="ellipse">
          <a:avLst/>
        </a:prstGeom>
        <a:solidFill>
          <a:schemeClr val="accent2">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(((DS)))</a:t>
          </a:r>
          <a:endParaRPr lang="en-US" sz="2000" kern="1200" dirty="0"/>
        </a:p>
      </dsp:txBody>
      <dsp:txXfrm>
        <a:off x="2376490" y="158111"/>
        <a:ext cx="2486018" cy="632460"/>
      </dsp:txXfrm>
    </dsp:sp>
    <dsp:sp modelId="{009D7397-6904-43E6-85B3-60638D52A3AD}">
      <dsp:nvSpPr>
        <dsp:cNvPr id="0" name=""/>
        <dsp:cNvSpPr/>
      </dsp:nvSpPr>
      <dsp:spPr>
        <a:xfrm>
          <a:off x="76210" y="457183"/>
          <a:ext cx="6747573" cy="6008385"/>
        </a:xfrm>
        <a:prstGeom prst="ellipse">
          <a:avLst/>
        </a:prstGeom>
        <a:solidFill>
          <a:schemeClr val="accent2">
            <a:hueOff val="-2701260"/>
            <a:satOff val="5556"/>
            <a:lumOff val="-425"/>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(((WIRELESS PRINTER)))</a:t>
          </a:r>
          <a:endParaRPr lang="en-US" sz="2400" kern="1200" dirty="0"/>
        </a:p>
      </dsp:txBody>
      <dsp:txXfrm>
        <a:off x="1995052" y="802666"/>
        <a:ext cx="2909891" cy="690964"/>
      </dsp:txXfrm>
    </dsp:sp>
    <dsp:sp modelId="{A5AE27E0-B0DE-4A94-8D3F-A6C4CC4EFDFD}">
      <dsp:nvSpPr>
        <dsp:cNvPr id="0" name=""/>
        <dsp:cNvSpPr/>
      </dsp:nvSpPr>
      <dsp:spPr>
        <a:xfrm>
          <a:off x="1405890" y="1739261"/>
          <a:ext cx="4427220" cy="4427220"/>
        </a:xfrm>
        <a:prstGeom prst="ellipse">
          <a:avLst/>
        </a:prstGeom>
        <a:solidFill>
          <a:schemeClr val="accent2">
            <a:hueOff val="-5402520"/>
            <a:satOff val="11111"/>
            <a:lumOff val="-85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en-US" sz="2400" kern="1200" dirty="0" smtClean="0"/>
            <a:t>(((</a:t>
          </a:r>
          <a:r>
            <a:rPr lang="en-US" sz="2000" kern="1200" dirty="0" smtClean="0"/>
            <a:t>NETBOOK</a:t>
          </a:r>
          <a:r>
            <a:rPr lang="en-US" sz="2400" kern="1200" dirty="0" smtClean="0"/>
            <a:t>)))</a:t>
          </a:r>
          <a:endParaRPr lang="en-US" sz="2400" kern="1200" dirty="0"/>
        </a:p>
      </dsp:txBody>
      <dsp:txXfrm>
        <a:off x="2473956" y="2044739"/>
        <a:ext cx="2291086" cy="610956"/>
      </dsp:txXfrm>
    </dsp:sp>
    <dsp:sp modelId="{C9FBDAAA-AD8B-4822-93A4-7332AEAC7166}">
      <dsp:nvSpPr>
        <dsp:cNvPr id="0" name=""/>
        <dsp:cNvSpPr/>
      </dsp:nvSpPr>
      <dsp:spPr>
        <a:xfrm>
          <a:off x="1880235" y="2687951"/>
          <a:ext cx="3478530" cy="3478530"/>
        </a:xfrm>
        <a:prstGeom prst="ellipse">
          <a:avLst/>
        </a:prstGeom>
        <a:solidFill>
          <a:schemeClr val="accent2">
            <a:hueOff val="-8103780"/>
            <a:satOff val="16667"/>
            <a:lumOff val="-1274"/>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DESKTOP</a:t>
          </a:r>
          <a:endParaRPr lang="en-US" sz="2200" kern="1200" dirty="0"/>
        </a:p>
      </dsp:txBody>
      <dsp:txXfrm>
        <a:off x="2680296" y="3001018"/>
        <a:ext cx="1878406" cy="626135"/>
      </dsp:txXfrm>
    </dsp:sp>
    <dsp:sp modelId="{3BE2FD0D-FE95-46FB-B16C-28C169EB84D0}">
      <dsp:nvSpPr>
        <dsp:cNvPr id="0" name=""/>
        <dsp:cNvSpPr/>
      </dsp:nvSpPr>
      <dsp:spPr>
        <a:xfrm>
          <a:off x="2354580" y="3636641"/>
          <a:ext cx="2529840" cy="2529840"/>
        </a:xfrm>
        <a:prstGeom prst="ellipse">
          <a:avLst/>
        </a:prstGeom>
        <a:solidFill>
          <a:schemeClr val="accent2">
            <a:hueOff val="-10805041"/>
            <a:satOff val="22223"/>
            <a:lumOff val="-1699"/>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n-US" sz="2200" kern="1200" dirty="0" smtClean="0"/>
            <a:t>ROUTER</a:t>
          </a:r>
          <a:endParaRPr lang="en-US" sz="2200" kern="1200" dirty="0"/>
        </a:p>
      </dsp:txBody>
      <dsp:txXfrm>
        <a:off x="2797302" y="3952871"/>
        <a:ext cx="1644396" cy="632460"/>
      </dsp:txXfrm>
    </dsp:sp>
    <dsp:sp modelId="{ED3FE84B-CEFB-4CB3-A1AC-0D48A45A623B}">
      <dsp:nvSpPr>
        <dsp:cNvPr id="0" name=""/>
        <dsp:cNvSpPr/>
      </dsp:nvSpPr>
      <dsp:spPr>
        <a:xfrm>
          <a:off x="2828925" y="4585331"/>
          <a:ext cx="1581150" cy="1581150"/>
        </a:xfrm>
        <a:prstGeom prst="ellipse">
          <a:avLst/>
        </a:prstGeom>
        <a:solidFill>
          <a:schemeClr val="accent2">
            <a:hueOff val="-13506300"/>
            <a:satOff val="27778"/>
            <a:lumOff val="-2124"/>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smtClean="0"/>
            <a:t>MODEM</a:t>
          </a:r>
          <a:endParaRPr lang="en-US" sz="1800" kern="1200" dirty="0"/>
        </a:p>
      </dsp:txBody>
      <dsp:txXfrm>
        <a:off x="3081909" y="4821712"/>
        <a:ext cx="1075182" cy="381057"/>
      </dsp:txXfrm>
    </dsp:sp>
    <dsp:sp modelId="{BE127F40-DAFE-4CC2-8F38-CB2205982EAB}">
      <dsp:nvSpPr>
        <dsp:cNvPr id="0" name=""/>
        <dsp:cNvSpPr/>
      </dsp:nvSpPr>
      <dsp:spPr>
        <a:xfrm>
          <a:off x="3145155" y="5217791"/>
          <a:ext cx="948690" cy="948690"/>
        </a:xfrm>
        <a:prstGeom prst="ellipse">
          <a:avLst/>
        </a:prstGeom>
        <a:solidFill>
          <a:schemeClr val="accent2">
            <a:hueOff val="-16207560"/>
            <a:satOff val="33334"/>
            <a:lumOff val="-2549"/>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lvl="0" algn="ctr" defTabSz="400050">
            <a:lnSpc>
              <a:spcPct val="90000"/>
            </a:lnSpc>
            <a:spcBef>
              <a:spcPct val="0"/>
            </a:spcBef>
            <a:spcAft>
              <a:spcPct val="35000"/>
            </a:spcAft>
          </a:pPr>
          <a:r>
            <a:rPr lang="en-US" sz="900" kern="1200" dirty="0" smtClean="0"/>
            <a:t>INTERNET/DLS</a:t>
          </a:r>
          <a:r>
            <a:rPr lang="en-US" sz="600" kern="1200" dirty="0" smtClean="0"/>
            <a:t> (FROM WALL) </a:t>
          </a:r>
        </a:p>
      </dsp:txBody>
      <dsp:txXfrm>
        <a:off x="3284087" y="5454963"/>
        <a:ext cx="670825" cy="474345"/>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B59CB9-1B70-43F8-A101-0BB247D5CA40}" type="datetimeFigureOut">
              <a:rPr lang="en-US" smtClean="0"/>
              <a:t>3/30/2011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E0E6C7-C662-47F3-B596-527AD32E95AD}" type="slidenum">
              <a:rPr lang="en-US" smtClean="0"/>
              <a:t>‹#›</a:t>
            </a:fld>
            <a:endParaRPr lang="en-US"/>
          </a:p>
        </p:txBody>
      </p:sp>
    </p:spTree>
    <p:extLst>
      <p:ext uri="{BB962C8B-B14F-4D97-AF65-F5344CB8AC3E}">
        <p14:creationId xmlns:p14="http://schemas.microsoft.com/office/powerpoint/2010/main" val="257887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192.168.1.1</a:t>
            </a:r>
            <a:endParaRPr lang="en-US" dirty="0"/>
          </a:p>
        </p:txBody>
      </p:sp>
      <p:sp>
        <p:nvSpPr>
          <p:cNvPr id="4" name="Slide Number Placeholder 3"/>
          <p:cNvSpPr>
            <a:spLocks noGrp="1"/>
          </p:cNvSpPr>
          <p:nvPr>
            <p:ph type="sldNum" sz="quarter" idx="10"/>
          </p:nvPr>
        </p:nvSpPr>
        <p:spPr/>
        <p:txBody>
          <a:bodyPr/>
          <a:lstStyle/>
          <a:p>
            <a:fld id="{98E0E6C7-C662-47F3-B596-527AD32E95AD}" type="slidenum">
              <a:rPr lang="en-US" smtClean="0"/>
              <a:t>5</a:t>
            </a:fld>
            <a:endParaRPr lang="en-US"/>
          </a:p>
        </p:txBody>
      </p:sp>
    </p:spTree>
    <p:extLst>
      <p:ext uri="{BB962C8B-B14F-4D97-AF65-F5344CB8AC3E}">
        <p14:creationId xmlns:p14="http://schemas.microsoft.com/office/powerpoint/2010/main" val="39532882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164EF02-1AA0-42F1-B04F-9CD3C9B1CA76}" type="datetimeFigureOut">
              <a:rPr lang="en-US" smtClean="0"/>
              <a:t>3/30/2011</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0145864-EB9A-44C2-AF40-07E544509FD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64EF02-1AA0-42F1-B04F-9CD3C9B1CA76}" type="datetimeFigureOut">
              <a:rPr lang="en-US" smtClean="0"/>
              <a:t>3/30/2011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145864-EB9A-44C2-AF40-07E544509FD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3164EF02-1AA0-42F1-B04F-9CD3C9B1CA76}" type="datetimeFigureOut">
              <a:rPr lang="en-US" smtClean="0"/>
              <a:t>3/30/2011</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0145864-EB9A-44C2-AF40-07E544509FD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164EF02-1AA0-42F1-B04F-9CD3C9B1CA76}" type="datetimeFigureOut">
              <a:rPr lang="en-US" smtClean="0"/>
              <a:t>3/30/2011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145864-EB9A-44C2-AF40-07E544509FD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164EF02-1AA0-42F1-B04F-9CD3C9B1CA76}" type="datetimeFigureOut">
              <a:rPr lang="en-US" smtClean="0"/>
              <a:t>3/30/2011</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0145864-EB9A-44C2-AF40-07E544509FD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164EF02-1AA0-42F1-B04F-9CD3C9B1CA76}" type="datetimeFigureOut">
              <a:rPr lang="en-US" smtClean="0"/>
              <a:t>3/30/2011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145864-EB9A-44C2-AF40-07E544509FD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164EF02-1AA0-42F1-B04F-9CD3C9B1CA76}" type="datetimeFigureOut">
              <a:rPr lang="en-US" smtClean="0"/>
              <a:t>3/30/2011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0145864-EB9A-44C2-AF40-07E544509FD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164EF02-1AA0-42F1-B04F-9CD3C9B1CA76}" type="datetimeFigureOut">
              <a:rPr lang="en-US" smtClean="0"/>
              <a:t>3/30/2011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0145864-EB9A-44C2-AF40-07E544509FD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3164EF02-1AA0-42F1-B04F-9CD3C9B1CA76}" type="datetimeFigureOut">
              <a:rPr lang="en-US" smtClean="0"/>
              <a:t>3/30/2011</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10145864-EB9A-44C2-AF40-07E544509FD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164EF02-1AA0-42F1-B04F-9CD3C9B1CA76}" type="datetimeFigureOut">
              <a:rPr lang="en-US" smtClean="0"/>
              <a:t>3/30/2011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145864-EB9A-44C2-AF40-07E544509FD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3164EF02-1AA0-42F1-B04F-9CD3C9B1CA76}" type="datetimeFigureOut">
              <a:rPr lang="en-US" smtClean="0"/>
              <a:t>3/30/2011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145864-EB9A-44C2-AF40-07E544509FD3}"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164EF02-1AA0-42F1-B04F-9CD3C9B1CA76}" type="datetimeFigureOut">
              <a:rPr lang="en-US" smtClean="0"/>
              <a:t>3/30/2011</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0145864-EB9A-44C2-AF40-07E544509FD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labnol.org/internet/secure-your-wireless-wifi-network/10549/"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labnol.org/software/increase-wifi-signal-strength-with-aluminum/8064/"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Mixed wireless/wired Home Network</a:t>
            </a:r>
            <a:endParaRPr lang="en-US" dirty="0"/>
          </a:p>
        </p:txBody>
      </p:sp>
      <p:sp>
        <p:nvSpPr>
          <p:cNvPr id="3" name="Subtitle 2"/>
          <p:cNvSpPr>
            <a:spLocks noGrp="1"/>
          </p:cNvSpPr>
          <p:nvPr>
            <p:ph type="subTitle" idx="1"/>
          </p:nvPr>
        </p:nvSpPr>
        <p:spPr/>
        <p:txBody>
          <a:bodyPr>
            <a:normAutofit lnSpcReduction="10000"/>
          </a:bodyPr>
          <a:lstStyle/>
          <a:p>
            <a:endParaRPr lang="en-US" dirty="0" smtClean="0"/>
          </a:p>
          <a:p>
            <a:r>
              <a:rPr lang="en-US" dirty="0" smtClean="0"/>
              <a:t>EDT 661</a:t>
            </a:r>
          </a:p>
          <a:p>
            <a:r>
              <a:rPr lang="en-US" dirty="0" smtClean="0"/>
              <a:t>Kelly Maurer</a:t>
            </a:r>
            <a:endParaRPr lang="en-US" dirty="0"/>
          </a:p>
        </p:txBody>
      </p:sp>
    </p:spTree>
    <p:extLst>
      <p:ext uri="{BB962C8B-B14F-4D97-AF65-F5344CB8AC3E}">
        <p14:creationId xmlns:p14="http://schemas.microsoft.com/office/powerpoint/2010/main" val="457702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Mixed wireless/wired Home Network</a:t>
            </a:r>
            <a:endParaRPr lang="en-US" dirty="0"/>
          </a:p>
        </p:txBody>
      </p:sp>
      <p:sp>
        <p:nvSpPr>
          <p:cNvPr id="3" name="Subtitle 2"/>
          <p:cNvSpPr>
            <a:spLocks noGrp="1"/>
          </p:cNvSpPr>
          <p:nvPr>
            <p:ph type="subTitle" idx="1"/>
          </p:nvPr>
        </p:nvSpPr>
        <p:spPr/>
        <p:txBody>
          <a:bodyPr>
            <a:normAutofit lnSpcReduction="10000"/>
          </a:bodyPr>
          <a:lstStyle/>
          <a:p>
            <a:endParaRPr lang="en-US" dirty="0" smtClean="0"/>
          </a:p>
          <a:p>
            <a:r>
              <a:rPr lang="en-US" dirty="0" smtClean="0"/>
              <a:t>EDT 661</a:t>
            </a:r>
          </a:p>
          <a:p>
            <a:r>
              <a:rPr lang="en-US" dirty="0" smtClean="0"/>
              <a:t>Kelly Maurer</a:t>
            </a:r>
            <a:endParaRPr lang="en-US" dirty="0"/>
          </a:p>
        </p:txBody>
      </p:sp>
    </p:spTree>
    <p:extLst>
      <p:ext uri="{BB962C8B-B14F-4D97-AF65-F5344CB8AC3E}">
        <p14:creationId xmlns:p14="http://schemas.microsoft.com/office/powerpoint/2010/main" val="25470922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070704597"/>
              </p:ext>
            </p:extLst>
          </p:nvPr>
        </p:nvGraphicFramePr>
        <p:xfrm>
          <a:off x="533400" y="31531"/>
          <a:ext cx="7239000" cy="6324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01595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and cables</a:t>
            </a:r>
            <a:endParaRPr lang="en-US" dirty="0"/>
          </a:p>
        </p:txBody>
      </p:sp>
      <p:sp>
        <p:nvSpPr>
          <p:cNvPr id="3" name="Content Placeholder 2"/>
          <p:cNvSpPr>
            <a:spLocks noGrp="1"/>
          </p:cNvSpPr>
          <p:nvPr>
            <p:ph idx="1"/>
          </p:nvPr>
        </p:nvSpPr>
        <p:spPr/>
        <p:txBody>
          <a:bodyPr/>
          <a:lstStyle/>
          <a:p>
            <a:r>
              <a:rPr lang="en-US" dirty="0" smtClean="0"/>
              <a:t>Modem and cables from AT&amp;T</a:t>
            </a:r>
          </a:p>
          <a:p>
            <a:r>
              <a:rPr lang="en-US" dirty="0" smtClean="0"/>
              <a:t>Router</a:t>
            </a:r>
          </a:p>
          <a:p>
            <a:r>
              <a:rPr lang="en-US" dirty="0" smtClean="0"/>
              <a:t>Ethernet cable</a:t>
            </a:r>
          </a:p>
          <a:p>
            <a:r>
              <a:rPr lang="en-US" dirty="0" smtClean="0"/>
              <a:t>Desktop computer</a:t>
            </a:r>
          </a:p>
          <a:p>
            <a:r>
              <a:rPr lang="en-US" dirty="0" smtClean="0"/>
              <a:t>Surge protector/</a:t>
            </a:r>
            <a:r>
              <a:rPr lang="en-US" dirty="0" err="1" smtClean="0"/>
              <a:t>powerstrip</a:t>
            </a:r>
            <a:endParaRPr lang="en-US" dirty="0" smtClean="0"/>
          </a:p>
          <a:p>
            <a:r>
              <a:rPr lang="en-US" dirty="0" smtClean="0"/>
              <a:t>2 ports needed</a:t>
            </a:r>
            <a:endParaRPr lang="en-US" dirty="0"/>
          </a:p>
        </p:txBody>
      </p:sp>
    </p:spTree>
    <p:extLst>
      <p:ext uri="{BB962C8B-B14F-4D97-AF65-F5344CB8AC3E}">
        <p14:creationId xmlns:p14="http://schemas.microsoft.com/office/powerpoint/2010/main" val="666939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Wireless speed</a:t>
            </a:r>
            <a:endParaRPr lang="en-US" dirty="0"/>
          </a:p>
        </p:txBody>
      </p:sp>
      <p:sp>
        <p:nvSpPr>
          <p:cNvPr id="3" name="Content Placeholder 2"/>
          <p:cNvSpPr>
            <a:spLocks noGrp="1"/>
          </p:cNvSpPr>
          <p:nvPr>
            <p:ph idx="1"/>
          </p:nvPr>
        </p:nvSpPr>
        <p:spPr/>
        <p:txBody>
          <a:bodyPr>
            <a:normAutofit lnSpcReduction="10000"/>
          </a:bodyPr>
          <a:lstStyle/>
          <a:p>
            <a:r>
              <a:rPr lang="en-US" dirty="0" smtClean="0"/>
              <a:t>Our router speed is 802.11a</a:t>
            </a:r>
          </a:p>
          <a:p>
            <a:r>
              <a:rPr lang="en-US" dirty="0" smtClean="0"/>
              <a:t>Faster than 802.11b</a:t>
            </a:r>
          </a:p>
          <a:p>
            <a:r>
              <a:rPr lang="en-US" dirty="0" smtClean="0"/>
              <a:t>Operates on Wi-Fi5 </a:t>
            </a:r>
          </a:p>
          <a:p>
            <a:r>
              <a:rPr lang="en-US" dirty="0" smtClean="0"/>
              <a:t>Operates in the 5.2GHz radio frequency-less interference from other devices</a:t>
            </a:r>
          </a:p>
          <a:p>
            <a:r>
              <a:rPr lang="en-US" dirty="0" smtClean="0"/>
              <a:t> more </a:t>
            </a:r>
            <a:r>
              <a:rPr lang="en-US" dirty="0" err="1" smtClean="0"/>
              <a:t>bandwith</a:t>
            </a:r>
            <a:r>
              <a:rPr lang="en-US" dirty="0" smtClean="0"/>
              <a:t>=more speed, fast transfer of files and video streaming</a:t>
            </a:r>
          </a:p>
          <a:p>
            <a:r>
              <a:rPr lang="en-US" dirty="0" smtClean="0"/>
              <a:t>Ideal for standard homes and small businesses due to limited range of </a:t>
            </a:r>
            <a:r>
              <a:rPr lang="en-US" dirty="0" err="1" smtClean="0"/>
              <a:t>approx</a:t>
            </a:r>
            <a:r>
              <a:rPr lang="en-US" dirty="0" smtClean="0"/>
              <a:t> 50-75 feet</a:t>
            </a:r>
          </a:p>
          <a:p>
            <a:r>
              <a:rPr lang="en-US" dirty="0" smtClean="0"/>
              <a:t>Bestbuy.com</a:t>
            </a:r>
            <a:endParaRPr lang="en-US" dirty="0"/>
          </a:p>
        </p:txBody>
      </p:sp>
    </p:spTree>
    <p:extLst>
      <p:ext uri="{BB962C8B-B14F-4D97-AF65-F5344CB8AC3E}">
        <p14:creationId xmlns:p14="http://schemas.microsoft.com/office/powerpoint/2010/main" val="14457812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55"/>
            <a:ext cx="7239000" cy="1143000"/>
          </a:xfrm>
        </p:spPr>
        <p:txBody>
          <a:bodyPr>
            <a:normAutofit fontScale="90000"/>
          </a:bodyPr>
          <a:lstStyle/>
          <a:p>
            <a:r>
              <a:rPr lang="en-US" dirty="0" smtClean="0"/>
              <a:t>How to secure your Online network.</a:t>
            </a:r>
            <a:endParaRPr lang="en-US" dirty="0"/>
          </a:p>
        </p:txBody>
      </p:sp>
      <p:sp>
        <p:nvSpPr>
          <p:cNvPr id="3" name="Content Placeholder 2"/>
          <p:cNvSpPr>
            <a:spLocks noGrp="1"/>
          </p:cNvSpPr>
          <p:nvPr>
            <p:ph idx="1"/>
          </p:nvPr>
        </p:nvSpPr>
        <p:spPr>
          <a:xfrm>
            <a:off x="457200" y="1143000"/>
            <a:ext cx="7239000" cy="5562600"/>
          </a:xfrm>
        </p:spPr>
        <p:txBody>
          <a:bodyPr>
            <a:normAutofit/>
          </a:bodyPr>
          <a:lstStyle/>
          <a:p>
            <a:pPr marL="274320" lvl="1" indent="-274320">
              <a:spcBef>
                <a:spcPts val="600"/>
              </a:spcBef>
              <a:buClr>
                <a:schemeClr val="tx2"/>
              </a:buClr>
              <a:buSzPct val="73000"/>
              <a:buFont typeface="Wingdings 2"/>
              <a:buChar char=""/>
            </a:pPr>
            <a:r>
              <a:rPr lang="en-US" dirty="0" smtClean="0"/>
              <a:t>“digital inspiration”  </a:t>
            </a:r>
            <a:r>
              <a:rPr lang="en-US" dirty="0" smtClean="0">
                <a:hlinkClick r:id="rId3"/>
              </a:rPr>
              <a:t>How to secure your wireless </a:t>
            </a:r>
            <a:r>
              <a:rPr lang="en-US" smtClean="0">
                <a:hlinkClick r:id="rId3"/>
              </a:rPr>
              <a:t>network</a:t>
            </a:r>
            <a:r>
              <a:rPr lang="en-US" smtClean="0"/>
              <a:t> </a:t>
            </a:r>
            <a:endParaRPr lang="en-US" dirty="0" smtClean="0"/>
          </a:p>
          <a:p>
            <a:pPr marL="0" indent="0">
              <a:buNone/>
            </a:pPr>
            <a:r>
              <a:rPr lang="en-US" dirty="0" smtClean="0">
                <a:hlinkClick r:id="rId3"/>
              </a:rPr>
              <a:t>http</a:t>
            </a:r>
            <a:r>
              <a:rPr lang="en-US" dirty="0">
                <a:hlinkClick r:id="rId3"/>
              </a:rPr>
              <a:t>://www.labnol.org/internet/secure-your-wireless-wifi-network/10549</a:t>
            </a:r>
            <a:r>
              <a:rPr lang="en-US" dirty="0" smtClean="0">
                <a:hlinkClick r:id="rId3"/>
              </a:rPr>
              <a:t>/</a:t>
            </a:r>
            <a:endParaRPr lang="en-US" dirty="0" smtClean="0"/>
          </a:p>
          <a:p>
            <a:pPr marL="514350" indent="-514350">
              <a:buAutoNum type="arabicPeriod"/>
            </a:pPr>
            <a:r>
              <a:rPr lang="en-US" u="sng" dirty="0" smtClean="0"/>
              <a:t>Open your router settings page </a:t>
            </a:r>
            <a:r>
              <a:rPr lang="en-US" dirty="0" smtClean="0"/>
              <a:t>by typing </a:t>
            </a:r>
            <a:r>
              <a:rPr lang="en-US" dirty="0"/>
              <a:t>in “</a:t>
            </a:r>
            <a:r>
              <a:rPr lang="en-US" dirty="0" smtClean="0"/>
              <a:t>192.168.1.1”</a:t>
            </a:r>
          </a:p>
          <a:p>
            <a:pPr marL="514350" indent="-514350">
              <a:buFont typeface="Wingdings 2"/>
              <a:buAutoNum type="arabicPeriod"/>
            </a:pPr>
            <a:r>
              <a:rPr lang="en-US" b="1" u="sng" dirty="0"/>
              <a:t>Create a unique password on your </a:t>
            </a:r>
            <a:r>
              <a:rPr lang="en-US" b="1" u="sng" dirty="0" smtClean="0"/>
              <a:t>router</a:t>
            </a:r>
            <a:r>
              <a:rPr lang="en-US" b="1" dirty="0" smtClean="0"/>
              <a:t>-change your password to something other than the default password, hackers can easily get into your network if you don’t change password</a:t>
            </a:r>
          </a:p>
          <a:p>
            <a:pPr marL="0" indent="0">
              <a:buNone/>
            </a:pPr>
            <a:endParaRPr lang="en-US" b="1" dirty="0" smtClean="0"/>
          </a:p>
          <a:p>
            <a:pPr marL="514350" indent="-514350">
              <a:buFont typeface="Wingdings 2"/>
              <a:buAutoNum type="arabicPeriod"/>
            </a:pPr>
            <a:endParaRPr lang="en-US" b="1" dirty="0"/>
          </a:p>
          <a:p>
            <a:pPr marL="514350" indent="-514350">
              <a:buAutoNum type="arabicPeriod"/>
            </a:pPr>
            <a:endParaRPr lang="en-US" dirty="0" smtClean="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9532137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37160"/>
          </a:xfrm>
        </p:spPr>
        <p:txBody>
          <a:bodyPr>
            <a:normAutofit fontScale="90000"/>
          </a:bodyPr>
          <a:lstStyle/>
          <a:p>
            <a:endParaRPr lang="en-US"/>
          </a:p>
        </p:txBody>
      </p:sp>
      <p:sp>
        <p:nvSpPr>
          <p:cNvPr id="3" name="Content Placeholder 2"/>
          <p:cNvSpPr>
            <a:spLocks noGrp="1"/>
          </p:cNvSpPr>
          <p:nvPr>
            <p:ph idx="1"/>
          </p:nvPr>
        </p:nvSpPr>
        <p:spPr>
          <a:xfrm>
            <a:off x="381000" y="609600"/>
            <a:ext cx="7239000" cy="4846320"/>
          </a:xfrm>
        </p:spPr>
        <p:txBody>
          <a:bodyPr/>
          <a:lstStyle/>
          <a:p>
            <a:pPr marL="0" indent="0">
              <a:buNone/>
            </a:pPr>
            <a:r>
              <a:rPr lang="en-US" b="1" dirty="0" smtClean="0"/>
              <a:t>3.  </a:t>
            </a:r>
            <a:r>
              <a:rPr lang="en-US" b="1" u="sng" dirty="0" smtClean="0"/>
              <a:t>Change </a:t>
            </a:r>
            <a:r>
              <a:rPr lang="en-US" b="1" u="sng" dirty="0"/>
              <a:t>your Network’s SSID name-your wireless router’s name-change it from the default.  </a:t>
            </a:r>
            <a:r>
              <a:rPr lang="en-US" dirty="0"/>
              <a:t>This setting is usually under the basic wireless settings in your router’s settings page. Once this is set, you will always be sure that you are connecting to the correct Wireless network even if there are multiple wireless networks in your area. Don't use your name, home address or other personal information in the SSID name.</a:t>
            </a:r>
            <a:endParaRPr lang="en-US" b="1" dirty="0"/>
          </a:p>
          <a:p>
            <a:endParaRPr lang="en-US" dirty="0"/>
          </a:p>
        </p:txBody>
      </p:sp>
    </p:spTree>
    <p:extLst>
      <p:ext uri="{BB962C8B-B14F-4D97-AF65-F5344CB8AC3E}">
        <p14:creationId xmlns:p14="http://schemas.microsoft.com/office/powerpoint/2010/main" val="32939815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8600"/>
            <a:ext cx="7239000" cy="6477000"/>
          </a:xfrm>
        </p:spPr>
        <p:txBody>
          <a:bodyPr/>
          <a:lstStyle/>
          <a:p>
            <a:pPr marL="514350" indent="-514350">
              <a:buAutoNum type="arabicPeriod" startAt="4"/>
            </a:pPr>
            <a:r>
              <a:rPr lang="en-US" b="1" u="sng" dirty="0" smtClean="0"/>
              <a:t>Enable </a:t>
            </a:r>
            <a:r>
              <a:rPr lang="en-US" b="1" u="sng" dirty="0"/>
              <a:t>Network </a:t>
            </a:r>
            <a:r>
              <a:rPr lang="en-US" b="1" u="sng" dirty="0" smtClean="0"/>
              <a:t>Encryption- </a:t>
            </a:r>
            <a:r>
              <a:rPr lang="en-US" dirty="0" smtClean="0"/>
              <a:t>you </a:t>
            </a:r>
            <a:r>
              <a:rPr lang="en-US" dirty="0"/>
              <a:t>need to encrypt your wireless </a:t>
            </a:r>
            <a:r>
              <a:rPr lang="en-US" dirty="0" smtClean="0"/>
              <a:t>signals so others can’t use your wireless connection.  </a:t>
            </a:r>
            <a:r>
              <a:rPr lang="en-US" b="1" dirty="0" smtClean="0"/>
              <a:t>WPA2 is the most secure but can only be used with hardware manufactured since 2006.  T</a:t>
            </a:r>
            <a:r>
              <a:rPr lang="en-US" dirty="0" smtClean="0"/>
              <a:t>o </a:t>
            </a:r>
            <a:r>
              <a:rPr lang="en-US" dirty="0"/>
              <a:t>enable encryption on your Wireless network, open the wireless security settings on your router’s configuration </a:t>
            </a:r>
            <a:r>
              <a:rPr lang="en-US" dirty="0" smtClean="0"/>
              <a:t>page, choose WEP(for older devices) or WPA2, enter a passphrase.  </a:t>
            </a:r>
          </a:p>
          <a:p>
            <a:pPr marL="514350" indent="-514350">
              <a:buAutoNum type="arabicPeriod" startAt="4"/>
            </a:pPr>
            <a:endParaRPr lang="en-US" dirty="0"/>
          </a:p>
          <a:p>
            <a:pPr marL="514350" indent="-514350">
              <a:buFont typeface="Wingdings 2"/>
              <a:buAutoNum type="arabicPeriod" startAt="4"/>
            </a:pPr>
            <a:r>
              <a:rPr lang="en-US" b="1" u="sng" dirty="0"/>
              <a:t>Filter MAC </a:t>
            </a:r>
            <a:r>
              <a:rPr lang="en-US" u="sng" dirty="0" smtClean="0"/>
              <a:t>addresses</a:t>
            </a:r>
            <a:r>
              <a:rPr lang="en-US" dirty="0" smtClean="0"/>
              <a:t>-this allows only devices you want to access your network on your network.  List all devices you want on your network (</a:t>
            </a:r>
            <a:r>
              <a:rPr lang="en-US" dirty="0" err="1" smtClean="0"/>
              <a:t>ie</a:t>
            </a:r>
            <a:r>
              <a:rPr lang="en-US" dirty="0" smtClean="0"/>
              <a:t> cell phones)</a:t>
            </a:r>
            <a:endParaRPr lang="en-US" dirty="0"/>
          </a:p>
          <a:p>
            <a:pPr marL="514350" indent="-514350">
              <a:buAutoNum type="arabicPeriod" startAt="4"/>
            </a:pPr>
            <a:endParaRPr lang="en-US" dirty="0" smtClean="0"/>
          </a:p>
          <a:p>
            <a:pPr marL="514350" indent="-514350">
              <a:buAutoNum type="arabicPeriod" startAt="4"/>
            </a:pPr>
            <a:endParaRPr lang="en-US" dirty="0"/>
          </a:p>
        </p:txBody>
      </p:sp>
    </p:spTree>
    <p:extLst>
      <p:ext uri="{BB962C8B-B14F-4D97-AF65-F5344CB8AC3E}">
        <p14:creationId xmlns:p14="http://schemas.microsoft.com/office/powerpoint/2010/main" val="42611400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7924800" cy="6705600"/>
          </a:xfrm>
        </p:spPr>
        <p:txBody>
          <a:bodyPr>
            <a:normAutofit/>
          </a:bodyPr>
          <a:lstStyle/>
          <a:p>
            <a:r>
              <a:rPr lang="en-US" dirty="0" smtClean="0"/>
              <a:t>6. </a:t>
            </a:r>
            <a:r>
              <a:rPr lang="en-US" b="1" u="sng" dirty="0"/>
              <a:t>Reduce the Range of the Wireless Signal</a:t>
            </a:r>
          </a:p>
          <a:p>
            <a:r>
              <a:rPr lang="en-US" dirty="0"/>
              <a:t>If your wireless router has a high range but you are staying in a small studio </a:t>
            </a:r>
            <a:r>
              <a:rPr lang="en-US" dirty="0" smtClean="0"/>
              <a:t>apartment, consider </a:t>
            </a:r>
            <a:r>
              <a:rPr lang="en-US" dirty="0"/>
              <a:t>decreasing the signal range by either changing the mode of your router to 802.11g (instead of 802.11n or 802.11b) or use a different wireless channel. </a:t>
            </a:r>
          </a:p>
          <a:p>
            <a:r>
              <a:rPr lang="en-US" dirty="0"/>
              <a:t>You can also try placing the router under the bed, inside a shoe box or </a:t>
            </a:r>
            <a:r>
              <a:rPr lang="en-US" u="sng" dirty="0">
                <a:hlinkClick r:id="rId2"/>
              </a:rPr>
              <a:t>wrap a foil</a:t>
            </a:r>
            <a:r>
              <a:rPr lang="en-US" dirty="0"/>
              <a:t> around the router antennas so that you can somewhat restrict the direction of signals</a:t>
            </a:r>
            <a:r>
              <a:rPr lang="en-US" dirty="0" smtClean="0"/>
              <a:t>.</a:t>
            </a:r>
          </a:p>
          <a:p>
            <a:r>
              <a:rPr lang="en-US" dirty="0" smtClean="0"/>
              <a:t>7. </a:t>
            </a:r>
            <a:r>
              <a:rPr lang="en-US" b="1" u="sng" dirty="0"/>
              <a:t>Upgrade your Router's </a:t>
            </a:r>
            <a:r>
              <a:rPr lang="en-US" b="1" u="sng" dirty="0" smtClean="0"/>
              <a:t>firmware</a:t>
            </a:r>
            <a:r>
              <a:rPr lang="en-US" dirty="0"/>
              <a:t>-update </a:t>
            </a:r>
            <a:r>
              <a:rPr lang="en-US" dirty="0" smtClean="0"/>
              <a:t>regularly (check manufacturer’s site), You </a:t>
            </a:r>
            <a:r>
              <a:rPr lang="en-US" dirty="0"/>
              <a:t>can find the existing firmware version of your router using from the router's dashboard at </a:t>
            </a:r>
            <a:r>
              <a:rPr lang="en-US" dirty="0" smtClean="0"/>
              <a:t>192.168</a:t>
            </a:r>
            <a:r>
              <a:rPr lang="en-US" dirty="0"/>
              <a:t>.</a:t>
            </a:r>
            <a:endParaRPr lang="en-US" b="1" u="sng" dirty="0"/>
          </a:p>
          <a:p>
            <a:endParaRPr lang="en-US" dirty="0"/>
          </a:p>
          <a:p>
            <a:endParaRPr lang="en-US" dirty="0"/>
          </a:p>
        </p:txBody>
      </p:sp>
    </p:spTree>
    <p:extLst>
      <p:ext uri="{BB962C8B-B14F-4D97-AF65-F5344CB8AC3E}">
        <p14:creationId xmlns:p14="http://schemas.microsoft.com/office/powerpoint/2010/main" val="42625471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8.  </a:t>
            </a:r>
            <a:r>
              <a:rPr lang="en-US" u="sng" dirty="0" smtClean="0"/>
              <a:t>Connect your wireless network – </a:t>
            </a:r>
            <a:r>
              <a:rPr lang="en-US" dirty="0" smtClean="0"/>
              <a:t>add new settings to all wireless devices so they can connect to </a:t>
            </a:r>
            <a:r>
              <a:rPr lang="en-US" dirty="0" err="1" smtClean="0"/>
              <a:t>wi-fi</a:t>
            </a:r>
            <a:r>
              <a:rPr lang="en-US" dirty="0" smtClean="0"/>
              <a:t>.  You can set your devices to automatically log in rather than typing all passwords and logins every time you connect to the internet.  </a:t>
            </a:r>
            <a:endParaRPr lang="en-US" u="sng" dirty="0"/>
          </a:p>
        </p:txBody>
      </p:sp>
    </p:spTree>
    <p:extLst>
      <p:ext uri="{BB962C8B-B14F-4D97-AF65-F5344CB8AC3E}">
        <p14:creationId xmlns:p14="http://schemas.microsoft.com/office/powerpoint/2010/main" val="11595989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187</TotalTime>
  <Words>501</Words>
  <Application>Microsoft Office PowerPoint</Application>
  <PresentationFormat>On-screen Show (4:3)</PresentationFormat>
  <Paragraphs>49</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Opulent</vt:lpstr>
      <vt:lpstr>Mixed wireless/wired Home Network</vt:lpstr>
      <vt:lpstr>PowerPoint Presentation</vt:lpstr>
      <vt:lpstr>Hardware and cables</vt:lpstr>
      <vt:lpstr>Wireless speed</vt:lpstr>
      <vt:lpstr>How to secure your Online network.</vt:lpstr>
      <vt:lpstr>PowerPoint Presentation</vt:lpstr>
      <vt:lpstr>PowerPoint Presentation</vt:lpstr>
      <vt:lpstr>PowerPoint Presentation</vt:lpstr>
      <vt:lpstr>PowerPoint Presentation</vt:lpstr>
      <vt:lpstr>Mixed wireless/wired Home Network</vt:lpstr>
    </vt:vector>
  </TitlesOfParts>
  <Company>Your Company Name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Mixed wireless/wired Home Network</dc:title>
  <dc:creator>Your User Name</dc:creator>
  <cp:lastModifiedBy>Your User Name</cp:lastModifiedBy>
  <cp:revision>11</cp:revision>
  <dcterms:created xsi:type="dcterms:W3CDTF">2011-03-31T00:12:34Z</dcterms:created>
  <dcterms:modified xsi:type="dcterms:W3CDTF">2011-03-31T04:03:03Z</dcterms:modified>
</cp:coreProperties>
</file>