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2" r:id="rId8"/>
    <p:sldId id="264" r:id="rId9"/>
    <p:sldId id="265" r:id="rId10"/>
    <p:sldId id="266" r:id="rId11"/>
    <p:sldId id="257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8BD21B60-A19A-4573-81EA-24D284860662}" type="datetimeFigureOut">
              <a:rPr lang="en-US" smtClean="0"/>
              <a:t>2/25/2011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261D6F3-BC7E-461C-BB46-6FC364B932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1B60-A19A-4573-81EA-24D284860662}" type="datetimeFigureOut">
              <a:rPr lang="en-US" smtClean="0"/>
              <a:t>2/25/2011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D6F3-BC7E-461C-BB46-6FC364B932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1B60-A19A-4573-81EA-24D284860662}" type="datetimeFigureOut">
              <a:rPr lang="en-US" smtClean="0"/>
              <a:t>2/25/2011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D6F3-BC7E-461C-BB46-6FC364B932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8BD21B60-A19A-4573-81EA-24D284860662}" type="datetimeFigureOut">
              <a:rPr lang="en-US" smtClean="0"/>
              <a:t>2/25/2011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D6F3-BC7E-461C-BB46-6FC364B932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8BD21B60-A19A-4573-81EA-24D284860662}" type="datetimeFigureOut">
              <a:rPr lang="en-US" smtClean="0"/>
              <a:t>2/25/2011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261D6F3-BC7E-461C-BB46-6FC364B932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BD21B60-A19A-4573-81EA-24D284860662}" type="datetimeFigureOut">
              <a:rPr lang="en-US" smtClean="0"/>
              <a:t>2/25/2011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261D6F3-BC7E-461C-BB46-6FC364B932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8BD21B60-A19A-4573-81EA-24D284860662}" type="datetimeFigureOut">
              <a:rPr lang="en-US" smtClean="0"/>
              <a:t>2/25/2011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261D6F3-BC7E-461C-BB46-6FC364B932B8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1B60-A19A-4573-81EA-24D284860662}" type="datetimeFigureOut">
              <a:rPr lang="en-US" smtClean="0"/>
              <a:t>2/25/2011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1D6F3-BC7E-461C-BB46-6FC364B932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BD21B60-A19A-4573-81EA-24D284860662}" type="datetimeFigureOut">
              <a:rPr lang="en-US" smtClean="0"/>
              <a:t>2/25/2011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261D6F3-BC7E-461C-BB46-6FC364B932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8BD21B60-A19A-4573-81EA-24D284860662}" type="datetimeFigureOut">
              <a:rPr lang="en-US" smtClean="0"/>
              <a:t>2/25/2011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261D6F3-BC7E-461C-BB46-6FC364B932B8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BD21B60-A19A-4573-81EA-24D284860662}" type="datetimeFigureOut">
              <a:rPr lang="en-US" smtClean="0"/>
              <a:t>2/25/2011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261D6F3-BC7E-461C-BB46-6FC364B932B8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BD21B60-A19A-4573-81EA-24D284860662}" type="datetimeFigureOut">
              <a:rPr lang="en-US" smtClean="0"/>
              <a:t>2/25/2011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261D6F3-BC7E-461C-BB46-6FC364B932B8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tvdictionary.com/set-top_box.htm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com/tv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Set-top box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(STB)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Options continued….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Slingbox</a:t>
            </a:r>
            <a:r>
              <a:rPr lang="en-US" dirty="0" smtClean="0"/>
              <a:t> – Best Buy, $94-$324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Roku</a:t>
            </a:r>
            <a:r>
              <a:rPr lang="en-US" dirty="0" smtClean="0"/>
              <a:t> player, NETGEAR XD Player, $99.99</a:t>
            </a:r>
          </a:p>
          <a:p>
            <a:endParaRPr lang="en-US" dirty="0"/>
          </a:p>
        </p:txBody>
      </p:sp>
      <p:pic>
        <p:nvPicPr>
          <p:cNvPr id="4" name="Picture 3" descr="Slingbo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62200" y="2667000"/>
            <a:ext cx="3352800" cy="1295400"/>
          </a:xfrm>
          <a:prstGeom prst="rect">
            <a:avLst/>
          </a:prstGeom>
        </p:spPr>
      </p:pic>
      <p:pic>
        <p:nvPicPr>
          <p:cNvPr id="5" name="Picture 4" descr="roku play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33600" y="5334000"/>
            <a:ext cx="4495800" cy="141922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can I find more information?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www.itvdictionary.com/set-top_box.html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Replaceable?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Easy to replace even for a beginner. 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set-top box?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device that connects to a TV and an external source of signal, turning the signal into content which is then displayed on the TV screen or other display device. </a:t>
            </a:r>
          </a:p>
          <a:p>
            <a:r>
              <a:rPr lang="en-US" dirty="0" smtClean="0"/>
              <a:t>Also known as Digital TV converter, digital recorder, ITV enabled set top box, hybrid cable box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Receives encoded/compressed digital signals that your analog (SDTV) can understand.  </a:t>
            </a:r>
          </a:p>
          <a:p>
            <a:r>
              <a:rPr lang="en-US" dirty="0" smtClean="0"/>
              <a:t>The STB accepts commands from the user and transmits these commands back to the </a:t>
            </a:r>
            <a:r>
              <a:rPr lang="en-US" u="sng" dirty="0" smtClean="0"/>
              <a:t>network operator </a:t>
            </a:r>
            <a:r>
              <a:rPr lang="en-US" dirty="0" smtClean="0"/>
              <a:t>through some sort of return path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Network operator </a:t>
            </a:r>
            <a:r>
              <a:rPr lang="en-US" dirty="0" smtClean="0"/>
              <a:t>–the entity that sends  the viewer the TV signal (content) they watch and interact with/if interactivity is available.  This can include local network TV stations, affiliates, cable TV providers, satellite TV providers, internet providers</a:t>
            </a:r>
            <a:endParaRPr lang="en-US" u="sng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a set-top box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To be able to watch movies, TV, YouTube, etc. on your television. </a:t>
            </a:r>
          </a:p>
          <a:p>
            <a:r>
              <a:rPr lang="en-US" dirty="0" smtClean="0"/>
              <a:t>The information above is not coming from your television itself, it is coming from your computer, phone etc.  </a:t>
            </a:r>
          </a:p>
          <a:p>
            <a:r>
              <a:rPr lang="en-US" dirty="0" smtClean="0"/>
              <a:t>You may call up this information from your computer or phone via the box and watch it on your TV.  </a:t>
            </a:r>
          </a:p>
          <a:p>
            <a:r>
              <a:rPr lang="en-US" dirty="0" smtClean="0"/>
              <a:t>With this device you may consider getting rid of your cable or satellite provider</a:t>
            </a: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 of what a set-top box can do for you…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Google TV</a:t>
            </a:r>
          </a:p>
          <a:p>
            <a:pPr lvl="1"/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www.google.com/tv/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I set up Google TV?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SIMPLE </a:t>
            </a:r>
            <a:r>
              <a:rPr lang="en-US" b="1" dirty="0" smtClean="0"/>
              <a:t>SETUP</a:t>
            </a:r>
          </a:p>
          <a:p>
            <a:r>
              <a:rPr lang="en-US" b="1" dirty="0" smtClean="0"/>
              <a:t>What you need:</a:t>
            </a:r>
          </a:p>
          <a:p>
            <a:r>
              <a:rPr lang="en-US" dirty="0" smtClean="0"/>
              <a:t>HDTV with HDMI port</a:t>
            </a:r>
          </a:p>
          <a:p>
            <a:r>
              <a:rPr lang="en-US" dirty="0" smtClean="0"/>
              <a:t>Cable, satellite or telephone company box with HDMI out</a:t>
            </a:r>
          </a:p>
          <a:p>
            <a:r>
              <a:rPr lang="en-US" dirty="0" smtClean="0"/>
              <a:t>High-speed Internet access (Ethernet or Wi-Fi)</a:t>
            </a:r>
          </a:p>
          <a:p>
            <a:r>
              <a:rPr lang="en-US" b="1" dirty="0" smtClean="0"/>
              <a:t>What you do:</a:t>
            </a:r>
          </a:p>
          <a:p>
            <a:r>
              <a:rPr lang="en-US" dirty="0" smtClean="0"/>
              <a:t>Connect your cable or satellite box to Logitech Revue® via an HDMI cable</a:t>
            </a:r>
          </a:p>
          <a:p>
            <a:r>
              <a:rPr lang="en-US" dirty="0" smtClean="0"/>
              <a:t>Connect Logitech Revue to your HDTV with the HDMI cable provided</a:t>
            </a:r>
          </a:p>
          <a:p>
            <a:r>
              <a:rPr lang="en-US" dirty="0" smtClean="0"/>
              <a:t>Access the Internet with an Ethernet cable or wirelessly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TV set up</a:t>
            </a:r>
            <a:endParaRPr lang="en-US" dirty="0"/>
          </a:p>
        </p:txBody>
      </p:sp>
      <p:pic>
        <p:nvPicPr>
          <p:cNvPr id="4" name="Content Placeholder 3" descr="google tv set up pictur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71600" y="2042795"/>
            <a:ext cx="6445728" cy="4281805"/>
          </a:xfrm>
        </p:spPr>
      </p:pic>
      <p:sp>
        <p:nvSpPr>
          <p:cNvPr id="5" name="TextBox 4"/>
          <p:cNvSpPr txBox="1"/>
          <p:nvPr/>
        </p:nvSpPr>
        <p:spPr>
          <a:xfrm>
            <a:off x="914400" y="6400800"/>
            <a:ext cx="70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r>
              <a:rPr lang="en-US" dirty="0" smtClean="0"/>
              <a:t>estbuy.com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options do I have for purchase?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1850992"/>
          </a:xfrm>
        </p:spPr>
        <p:txBody>
          <a:bodyPr>
            <a:normAutofit fontScale="25000" lnSpcReduction="20000"/>
          </a:bodyPr>
          <a:lstStyle/>
          <a:p>
            <a:r>
              <a:rPr lang="en-US" sz="11200" dirty="0" smtClean="0"/>
              <a:t>Google TV</a:t>
            </a:r>
          </a:p>
          <a:p>
            <a:pPr lvl="1"/>
            <a:r>
              <a:rPr lang="en-US" sz="11200" dirty="0" smtClean="0"/>
              <a:t>Logitech Revue $299.99, Best Buy</a:t>
            </a:r>
          </a:p>
          <a:p>
            <a:pPr lvl="1">
              <a:buNone/>
            </a:pPr>
            <a:endParaRPr lang="en-US" sz="11200" dirty="0" smtClean="0"/>
          </a:p>
          <a:p>
            <a:pPr lvl="1">
              <a:buNone/>
            </a:pPr>
            <a:endParaRPr lang="en-US" sz="7000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sz="11200" dirty="0" smtClean="0"/>
          </a:p>
          <a:p>
            <a:pPr lvl="1"/>
            <a:endParaRPr lang="en-US" sz="11200" dirty="0" smtClean="0"/>
          </a:p>
          <a:p>
            <a:pPr lvl="1"/>
            <a:r>
              <a:rPr lang="en-US" sz="11200" dirty="0" smtClean="0"/>
              <a:t>Sony </a:t>
            </a:r>
            <a:r>
              <a:rPr lang="en-US" sz="11200" dirty="0" smtClean="0"/>
              <a:t>Blu</a:t>
            </a:r>
            <a:r>
              <a:rPr lang="en-US" sz="11200" dirty="0" smtClean="0"/>
              <a:t>-ray player with Google TV,  $399.99 Best Buy</a:t>
            </a:r>
          </a:p>
          <a:p>
            <a:pPr lvl="1"/>
            <a:endParaRPr lang="en-US" sz="1120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4" name="Picture 3" descr="sony bluray player with google t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5486400"/>
            <a:ext cx="2743200" cy="1000125"/>
          </a:xfrm>
          <a:prstGeom prst="rect">
            <a:avLst/>
          </a:prstGeom>
        </p:spPr>
      </p:pic>
      <p:pic>
        <p:nvPicPr>
          <p:cNvPr id="5" name="Picture 4" descr="LOGITECH REVUE GOOGLE T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2895600"/>
            <a:ext cx="1771650" cy="1500187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75</TotalTime>
  <Words>388</Words>
  <Application>Microsoft Office PowerPoint</Application>
  <PresentationFormat>On-screen Show (4:3)</PresentationFormat>
  <Paragraphs>54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Verve</vt:lpstr>
      <vt:lpstr>Set-top box</vt:lpstr>
      <vt:lpstr>What is a set-top box?</vt:lpstr>
      <vt:lpstr>How it works</vt:lpstr>
      <vt:lpstr>Slide 4</vt:lpstr>
      <vt:lpstr>Purpose of a set-top box</vt:lpstr>
      <vt:lpstr>An example of what a set-top box can do for you…</vt:lpstr>
      <vt:lpstr>How do I set up Google TV?</vt:lpstr>
      <vt:lpstr>Google TV set up</vt:lpstr>
      <vt:lpstr>What options do I have for purchase?</vt:lpstr>
      <vt:lpstr>Options continued….</vt:lpstr>
      <vt:lpstr>Where can I find more information?</vt:lpstr>
      <vt:lpstr>Replaceable?</vt:lpstr>
    </vt:vector>
  </TitlesOfParts>
  <Company>Marian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Set-top box</dc:title>
  <dc:creator>Student Lab Account</dc:creator>
  <cp:lastModifiedBy>Student Lab Account</cp:lastModifiedBy>
  <cp:revision>9</cp:revision>
  <dcterms:created xsi:type="dcterms:W3CDTF">2011-02-26T01:55:31Z</dcterms:created>
  <dcterms:modified xsi:type="dcterms:W3CDTF">2011-02-26T03:10:33Z</dcterms:modified>
</cp:coreProperties>
</file>