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57" r:id="rId6"/>
    <p:sldId id="259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53421B-18F8-41C6-86F0-7DCE691093AC}" type="datetimeFigureOut">
              <a:rPr lang="en-US" smtClean="0"/>
              <a:t>3/26/2011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EF4C9A-7ECC-462C-9272-1AAB31A507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videos/watch/video/school-tries-high-tech-clickers/1d0145lif?q=how+to+use+clickers+in+the+classroom" TargetMode="External"/><Relationship Id="rId2" Type="http://schemas.openxmlformats.org/officeDocument/2006/relationships/hyperlink" Target="http://www.cbsnews.com/video/watch/?id=4162142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Clickers in the classroom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EDT 661</a:t>
            </a:r>
            <a:endParaRPr lang="en-US" dirty="0"/>
          </a:p>
        </p:txBody>
      </p:sp>
      <p:pic>
        <p:nvPicPr>
          <p:cNvPr id="3074" name="Picture 2" descr="http://t2.gstatic.com/images?q=tbn:ANd9GcQHGotV0_5tswurK9ysWS5Sjvd0e3i2P6WxBZzRKFVZqSidsk2g9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57200"/>
            <a:ext cx="51816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87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Clickers?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295400"/>
          </a:xfrm>
        </p:spPr>
        <p:txBody>
          <a:bodyPr/>
          <a:lstStyle/>
          <a:p>
            <a:r>
              <a:rPr lang="en-US" dirty="0" smtClean="0"/>
              <a:t>Clickers are interactive devices that can be used in the classroom to engage student learning.  </a:t>
            </a:r>
          </a:p>
          <a:p>
            <a:r>
              <a:rPr lang="en-US" dirty="0" smtClean="0"/>
              <a:t>Clickers look similar to a remote control for a TV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Click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895600"/>
            <a:ext cx="2743200" cy="204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tudent response syst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144" y="2934766"/>
            <a:ext cx="2381250" cy="184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SG24hYrczBOyTshzmE4oMb37rVlWAvPj_IdTYuizSI-qozJMcPm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71" y="5033369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2.gstatic.com/images?q=tbn:ANd9GcSgpah40haQQeqdAfdD-L8huOOp1lQwNrcmYxGO6iMlJTynyPb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688" y="5191242"/>
            <a:ext cx="3152775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ecx.images-amazon.com/images/I/31V2SM52VBL._SL500_AA240_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4394" y="3124200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Clicker software is installed on your computer </a:t>
            </a:r>
          </a:p>
          <a:p>
            <a:r>
              <a:rPr lang="en-US" dirty="0" smtClean="0"/>
              <a:t>Teacher writes questions for students to interact with throughout the class period and displays them on the board</a:t>
            </a:r>
          </a:p>
          <a:p>
            <a:r>
              <a:rPr lang="en-US" dirty="0" smtClean="0"/>
              <a:t>Students use the Clickers to select their answer choice for the question  </a:t>
            </a:r>
          </a:p>
          <a:p>
            <a:r>
              <a:rPr lang="en-US" dirty="0" smtClean="0"/>
              <a:t>The Clicker then interacts with the software on the computer and computer displays instant results on the board for teacher and student to see.  </a:t>
            </a:r>
          </a:p>
          <a:p>
            <a:r>
              <a:rPr lang="en-US" dirty="0" smtClean="0"/>
              <a:t>Student results can be shown anonymously or students can put in their ID number and their results can be recorded directly to a </a:t>
            </a:r>
            <a:r>
              <a:rPr lang="en-US" dirty="0" err="1" smtClean="0"/>
              <a:t>gradebook</a:t>
            </a:r>
            <a:r>
              <a:rPr lang="en-US" dirty="0" smtClean="0"/>
              <a:t> for instant grading and teacher assessment of student knowledge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Clickers in the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Clickers bring interaction into the classroom</a:t>
            </a:r>
          </a:p>
          <a:p>
            <a:pPr lvl="1"/>
            <a:r>
              <a:rPr lang="en-US" dirty="0" smtClean="0"/>
              <a:t>Can be used to start discussions about a topic</a:t>
            </a:r>
          </a:p>
          <a:p>
            <a:pPr lvl="1"/>
            <a:r>
              <a:rPr lang="en-US" dirty="0" smtClean="0"/>
              <a:t>Can be used to assess whether a student has grasped the information presented, checkpoints for understanding</a:t>
            </a:r>
          </a:p>
          <a:p>
            <a:pPr lvl="1"/>
            <a:r>
              <a:rPr lang="en-US" dirty="0" smtClean="0"/>
              <a:t>Can be use to bring in the reluctant learner into the classroom, they can participate anonymously and still feel they are a part of the conversation</a:t>
            </a:r>
          </a:p>
          <a:p>
            <a:pPr lvl="1"/>
            <a:r>
              <a:rPr lang="en-US" dirty="0" smtClean="0"/>
              <a:t>Students can predict the outcome of a demonstration in class by answering questions prior to a certain part of the demonstration</a:t>
            </a:r>
          </a:p>
          <a:p>
            <a:r>
              <a:rPr lang="en-US" dirty="0"/>
              <a:t>S</a:t>
            </a:r>
            <a:r>
              <a:rPr lang="en-US" smtClean="0"/>
              <a:t>tudents </a:t>
            </a:r>
            <a:r>
              <a:rPr lang="en-US" dirty="0" smtClean="0"/>
              <a:t>know that they need to be accountable for information because it will be recorded for use by the teacher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68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Clicker use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High School and College Clicker Use</a:t>
            </a:r>
            <a:endParaRPr lang="en-US" dirty="0">
              <a:hlinkClick r:id="rId2"/>
            </a:endParaRPr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://www.cbsnews.com/video/watch/?</a:t>
            </a:r>
            <a:r>
              <a:rPr lang="en-US" dirty="0" smtClean="0">
                <a:hlinkClick r:id="rId2"/>
              </a:rPr>
              <a:t>id=4162142n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hlinkClick r:id="rId3"/>
              </a:rPr>
              <a:t>Elementary School Use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www.bing.com/videos/watch/video/school-tries-high-tech-clickers/1d0145lif?q=how+to+use+clickers+in+the+classroom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6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2.gstatic.com/images?q=tbn:ANd9GcT-Tq9tUQzBom-RyEYWa8qs2b2m2t3NlbD5bVsUsMdMOPn8lXlOQ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"/>
            <a:ext cx="67056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3110" y="6398104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effectLst/>
              </a:rPr>
              <a:t>ic.ucsc.edu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1815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does it cost?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one classroom to be set up with a clicker system it can cost $2000.00</a:t>
            </a:r>
          </a:p>
          <a:p>
            <a:r>
              <a:rPr lang="en-US" dirty="0" smtClean="0"/>
              <a:t>Colleges that are set up with a Clicker system have professors who require students to purchase a clicker for their class.  These Clickers can cost between $25-$40 each.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1.gstatic.com/images?q=tbn:ANd9GcTmjp-zrxdYZp7UJx7OqyBJeH7c_PWUwSV_1qLAtR9eev1HlJMqq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5" r="20055"/>
          <a:stretch>
            <a:fillRect/>
          </a:stretch>
        </p:blipFill>
        <p:spPr bwMode="auto">
          <a:xfrm>
            <a:off x="0" y="0"/>
            <a:ext cx="6172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6096000"/>
            <a:ext cx="6309360" cy="457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Could this technology be right for you?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6400800" y="264795"/>
            <a:ext cx="2209800" cy="495604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Clickers in the Classroom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82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</TotalTime>
  <Words>335</Words>
  <Application>Microsoft Office PowerPoint</Application>
  <PresentationFormat>On-screen Show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Clickers in the classroom</vt:lpstr>
      <vt:lpstr>What are Clickers?</vt:lpstr>
      <vt:lpstr>How do they Work?</vt:lpstr>
      <vt:lpstr>Why use Clickers in the Classroom?</vt:lpstr>
      <vt:lpstr>Examples of Clicker use in the classroom</vt:lpstr>
      <vt:lpstr>PowerPoint Presentation</vt:lpstr>
      <vt:lpstr>How much does it cost? </vt:lpstr>
      <vt:lpstr>Could this technology be right for you?</vt:lpstr>
    </vt:vector>
  </TitlesOfParts>
  <Company>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Clickers in the classroom</dc:title>
  <dc:creator>Maurer Kelly</dc:creator>
  <cp:lastModifiedBy>Maurer Kelly</cp:lastModifiedBy>
  <cp:revision>8</cp:revision>
  <dcterms:created xsi:type="dcterms:W3CDTF">2011-03-26T16:42:14Z</dcterms:created>
  <dcterms:modified xsi:type="dcterms:W3CDTF">2011-03-26T18:08:27Z</dcterms:modified>
</cp:coreProperties>
</file>